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handoutMasterIdLst>
    <p:handoutMasterId r:id="rId28"/>
  </p:handoutMasterIdLst>
  <p:sldIdLst>
    <p:sldId id="268" r:id="rId2"/>
    <p:sldId id="267" r:id="rId3"/>
    <p:sldId id="277" r:id="rId4"/>
    <p:sldId id="286" r:id="rId5"/>
    <p:sldId id="278" r:id="rId6"/>
    <p:sldId id="279" r:id="rId7"/>
    <p:sldId id="283" r:id="rId8"/>
    <p:sldId id="290" r:id="rId9"/>
    <p:sldId id="280" r:id="rId10"/>
    <p:sldId id="284" r:id="rId11"/>
    <p:sldId id="285" r:id="rId12"/>
    <p:sldId id="293" r:id="rId13"/>
    <p:sldId id="298" r:id="rId14"/>
    <p:sldId id="294" r:id="rId15"/>
    <p:sldId id="299" r:id="rId16"/>
    <p:sldId id="281" r:id="rId17"/>
    <p:sldId id="302" r:id="rId18"/>
    <p:sldId id="300" r:id="rId19"/>
    <p:sldId id="301" r:id="rId20"/>
    <p:sldId id="296" r:id="rId21"/>
    <p:sldId id="282" r:id="rId22"/>
    <p:sldId id="275" r:id="rId23"/>
    <p:sldId id="289" r:id="rId24"/>
    <p:sldId id="297" r:id="rId25"/>
    <p:sldId id="28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3E57"/>
    <a:srgbClr val="184259"/>
    <a:srgbClr val="9C4E4E"/>
    <a:srgbClr val="700000"/>
    <a:srgbClr val="5E2001"/>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1" autoAdjust="0"/>
    <p:restoredTop sz="94652" autoAdjust="0"/>
  </p:normalViewPr>
  <p:slideViewPr>
    <p:cSldViewPr snapToGrid="0">
      <p:cViewPr varScale="1">
        <p:scale>
          <a:sx n="98" d="100"/>
          <a:sy n="98" d="100"/>
        </p:scale>
        <p:origin x="96" y="72"/>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jaswi Kottakki" userId="0bba55c154a82a31" providerId="LiveId" clId="{9E48F939-9F94-4708-94E5-22980FE3FDDE}"/>
    <pc:docChg chg="undo redo custSel addSld delSld modSld sldOrd">
      <pc:chgData name="Tejaswi Kottakki" userId="0bba55c154a82a31" providerId="LiveId" clId="{9E48F939-9F94-4708-94E5-22980FE3FDDE}" dt="2022-03-03T15:27:32.757" v="1278" actId="20577"/>
      <pc:docMkLst>
        <pc:docMk/>
      </pc:docMkLst>
      <pc:sldChg chg="modSp mod">
        <pc:chgData name="Tejaswi Kottakki" userId="0bba55c154a82a31" providerId="LiveId" clId="{9E48F939-9F94-4708-94E5-22980FE3FDDE}" dt="2022-03-03T15:22:59.058" v="1256" actId="27636"/>
        <pc:sldMkLst>
          <pc:docMk/>
          <pc:sldMk cId="862656488" sldId="267"/>
        </pc:sldMkLst>
        <pc:spChg chg="mod">
          <ac:chgData name="Tejaswi Kottakki" userId="0bba55c154a82a31" providerId="LiveId" clId="{9E48F939-9F94-4708-94E5-22980FE3FDDE}" dt="2022-03-03T15:22:59.058" v="1256" actId="27636"/>
          <ac:spMkLst>
            <pc:docMk/>
            <pc:sldMk cId="862656488" sldId="267"/>
            <ac:spMk id="3" creationId="{88CB4E0E-ECE5-4628-8AFC-87C9EFB0840C}"/>
          </ac:spMkLst>
        </pc:spChg>
        <pc:spChg chg="mod">
          <ac:chgData name="Tejaswi Kottakki" userId="0bba55c154a82a31" providerId="LiveId" clId="{9E48F939-9F94-4708-94E5-22980FE3FDDE}" dt="2022-03-03T09:35:57.198" v="858" actId="20577"/>
          <ac:spMkLst>
            <pc:docMk/>
            <pc:sldMk cId="862656488" sldId="267"/>
            <ac:spMk id="5" creationId="{27D3823A-B744-48DC-96CD-81726F274422}"/>
          </ac:spMkLst>
        </pc:spChg>
      </pc:sldChg>
      <pc:sldChg chg="modSp mod">
        <pc:chgData name="Tejaswi Kottakki" userId="0bba55c154a82a31" providerId="LiveId" clId="{9E48F939-9F94-4708-94E5-22980FE3FDDE}" dt="2022-03-03T15:24:28.788" v="1258" actId="313"/>
        <pc:sldMkLst>
          <pc:docMk/>
          <pc:sldMk cId="2352749048" sldId="268"/>
        </pc:sldMkLst>
        <pc:spChg chg="mod">
          <ac:chgData name="Tejaswi Kottakki" userId="0bba55c154a82a31" providerId="LiveId" clId="{9E48F939-9F94-4708-94E5-22980FE3FDDE}" dt="2022-03-03T15:24:28.788" v="1258" actId="313"/>
          <ac:spMkLst>
            <pc:docMk/>
            <pc:sldMk cId="2352749048" sldId="268"/>
            <ac:spMk id="2" creationId="{7635B398-1E7F-44AD-8356-8345134C958C}"/>
          </ac:spMkLst>
        </pc:spChg>
      </pc:sldChg>
      <pc:sldChg chg="modSp mod">
        <pc:chgData name="Tejaswi Kottakki" userId="0bba55c154a82a31" providerId="LiveId" clId="{9E48F939-9F94-4708-94E5-22980FE3FDDE}" dt="2022-03-03T15:27:17.408" v="1272" actId="20577"/>
        <pc:sldMkLst>
          <pc:docMk/>
          <pc:sldMk cId="277620910" sldId="275"/>
        </pc:sldMkLst>
        <pc:spChg chg="mod">
          <ac:chgData name="Tejaswi Kottakki" userId="0bba55c154a82a31" providerId="LiveId" clId="{9E48F939-9F94-4708-94E5-22980FE3FDDE}" dt="2022-03-03T15:27:17.408" v="1272" actId="20577"/>
          <ac:spMkLst>
            <pc:docMk/>
            <pc:sldMk cId="277620910" sldId="275"/>
            <ac:spMk id="5" creationId="{6E43FBB7-0962-450E-93FE-EFC720CE43DB}"/>
          </ac:spMkLst>
        </pc:spChg>
      </pc:sldChg>
      <pc:sldChg chg="modSp mod">
        <pc:chgData name="Tejaswi Kottakki" userId="0bba55c154a82a31" providerId="LiveId" clId="{9E48F939-9F94-4708-94E5-22980FE3FDDE}" dt="2022-03-03T09:36:02.683" v="860" actId="20577"/>
        <pc:sldMkLst>
          <pc:docMk/>
          <pc:sldMk cId="1537759343" sldId="277"/>
        </pc:sldMkLst>
        <pc:spChg chg="mod">
          <ac:chgData name="Tejaswi Kottakki" userId="0bba55c154a82a31" providerId="LiveId" clId="{9E48F939-9F94-4708-94E5-22980FE3FDDE}" dt="2022-03-03T09:36:02.683" v="860" actId="20577"/>
          <ac:spMkLst>
            <pc:docMk/>
            <pc:sldMk cId="1537759343" sldId="277"/>
            <ac:spMk id="5" creationId="{7286BC0F-ED78-4B8A-8801-2CAB74A04C9F}"/>
          </ac:spMkLst>
        </pc:spChg>
      </pc:sldChg>
      <pc:sldChg chg="modSp mod">
        <pc:chgData name="Tejaswi Kottakki" userId="0bba55c154a82a31" providerId="LiveId" clId="{9E48F939-9F94-4708-94E5-22980FE3FDDE}" dt="2022-03-03T09:36:11.251" v="864" actId="20577"/>
        <pc:sldMkLst>
          <pc:docMk/>
          <pc:sldMk cId="381325389" sldId="278"/>
        </pc:sldMkLst>
        <pc:spChg chg="mod">
          <ac:chgData name="Tejaswi Kottakki" userId="0bba55c154a82a31" providerId="LiveId" clId="{9E48F939-9F94-4708-94E5-22980FE3FDDE}" dt="2022-03-03T09:36:11.251" v="864" actId="20577"/>
          <ac:spMkLst>
            <pc:docMk/>
            <pc:sldMk cId="381325389" sldId="278"/>
            <ac:spMk id="5" creationId="{CBE822F6-8025-4AF3-89A4-D3503F29A1A0}"/>
          </ac:spMkLst>
        </pc:spChg>
      </pc:sldChg>
      <pc:sldChg chg="modSp mod">
        <pc:chgData name="Tejaswi Kottakki" userId="0bba55c154a82a31" providerId="LiveId" clId="{9E48F939-9F94-4708-94E5-22980FE3FDDE}" dt="2022-03-03T09:36:15.882" v="866" actId="20577"/>
        <pc:sldMkLst>
          <pc:docMk/>
          <pc:sldMk cId="1362296922" sldId="279"/>
        </pc:sldMkLst>
        <pc:spChg chg="mod">
          <ac:chgData name="Tejaswi Kottakki" userId="0bba55c154a82a31" providerId="LiveId" clId="{9E48F939-9F94-4708-94E5-22980FE3FDDE}" dt="2022-03-03T09:36:15.882" v="866" actId="20577"/>
          <ac:spMkLst>
            <pc:docMk/>
            <pc:sldMk cId="1362296922" sldId="279"/>
            <ac:spMk id="5" creationId="{4C6684E9-A984-41E0-B603-940FC4B5D3EE}"/>
          </ac:spMkLst>
        </pc:spChg>
      </pc:sldChg>
      <pc:sldChg chg="modSp add del mod">
        <pc:chgData name="Tejaswi Kottakki" userId="0bba55c154a82a31" providerId="LiveId" clId="{9E48F939-9F94-4708-94E5-22980FE3FDDE}" dt="2022-03-03T09:36:32.563" v="872" actId="20577"/>
        <pc:sldMkLst>
          <pc:docMk/>
          <pc:sldMk cId="3707162768" sldId="280"/>
        </pc:sldMkLst>
        <pc:spChg chg="mod">
          <ac:chgData name="Tejaswi Kottakki" userId="0bba55c154a82a31" providerId="LiveId" clId="{9E48F939-9F94-4708-94E5-22980FE3FDDE}" dt="2022-03-03T09:36:32.563" v="872" actId="20577"/>
          <ac:spMkLst>
            <pc:docMk/>
            <pc:sldMk cId="3707162768" sldId="280"/>
            <ac:spMk id="6" creationId="{2481C70D-08C7-4A8B-8A13-0E93D556A954}"/>
          </ac:spMkLst>
        </pc:spChg>
      </pc:sldChg>
      <pc:sldChg chg="addSp delSp modSp mod ord">
        <pc:chgData name="Tejaswi Kottakki" userId="0bba55c154a82a31" providerId="LiveId" clId="{9E48F939-9F94-4708-94E5-22980FE3FDDE}" dt="2022-03-03T14:55:08.310" v="1114" actId="1076"/>
        <pc:sldMkLst>
          <pc:docMk/>
          <pc:sldMk cId="1463427880" sldId="281"/>
        </pc:sldMkLst>
        <pc:spChg chg="del mod">
          <ac:chgData name="Tejaswi Kottakki" userId="0bba55c154a82a31" providerId="LiveId" clId="{9E48F939-9F94-4708-94E5-22980FE3FDDE}" dt="2022-03-03T08:38:45.631" v="704" actId="21"/>
          <ac:spMkLst>
            <pc:docMk/>
            <pc:sldMk cId="1463427880" sldId="281"/>
            <ac:spMk id="2" creationId="{A2BE0099-659C-47C2-AEC2-F040A78DA7FE}"/>
          </ac:spMkLst>
        </pc:spChg>
        <pc:spChg chg="mod">
          <ac:chgData name="Tejaswi Kottakki" userId="0bba55c154a82a31" providerId="LiveId" clId="{9E48F939-9F94-4708-94E5-22980FE3FDDE}" dt="2022-03-03T14:54:52.176" v="1110" actId="21"/>
          <ac:spMkLst>
            <pc:docMk/>
            <pc:sldMk cId="1463427880" sldId="281"/>
            <ac:spMk id="3" creationId="{FCFC55FA-21FF-4F89-ACF1-7A6A3ABF89DD}"/>
          </ac:spMkLst>
        </pc:spChg>
        <pc:spChg chg="del mod">
          <ac:chgData name="Tejaswi Kottakki" userId="0bba55c154a82a31" providerId="LiveId" clId="{9E48F939-9F94-4708-94E5-22980FE3FDDE}" dt="2022-03-03T09:38:03.022" v="890" actId="478"/>
          <ac:spMkLst>
            <pc:docMk/>
            <pc:sldMk cId="1463427880" sldId="281"/>
            <ac:spMk id="5" creationId="{A44D8B89-4ECF-4EA4-9BF7-7E35C9CCFA0A}"/>
          </ac:spMkLst>
        </pc:spChg>
        <pc:spChg chg="add mod">
          <ac:chgData name="Tejaswi Kottakki" userId="0bba55c154a82a31" providerId="LiveId" clId="{9E48F939-9F94-4708-94E5-22980FE3FDDE}" dt="2022-03-03T14:48:41.367" v="1086" actId="255"/>
          <ac:spMkLst>
            <pc:docMk/>
            <pc:sldMk cId="1463427880" sldId="281"/>
            <ac:spMk id="6" creationId="{46B68368-C842-490C-AA20-75314F55A694}"/>
          </ac:spMkLst>
        </pc:spChg>
        <pc:spChg chg="add mod">
          <ac:chgData name="Tejaswi Kottakki" userId="0bba55c154a82a31" providerId="LiveId" clId="{9E48F939-9F94-4708-94E5-22980FE3FDDE}" dt="2022-03-03T09:38:09.348" v="893" actId="20577"/>
          <ac:spMkLst>
            <pc:docMk/>
            <pc:sldMk cId="1463427880" sldId="281"/>
            <ac:spMk id="7" creationId="{1C570E29-B06D-45D2-A352-A5DCD67C662A}"/>
          </ac:spMkLst>
        </pc:spChg>
        <pc:picChg chg="add del mod">
          <ac:chgData name="Tejaswi Kottakki" userId="0bba55c154a82a31" providerId="LiveId" clId="{9E48F939-9F94-4708-94E5-22980FE3FDDE}" dt="2022-03-03T14:55:08.310" v="1114" actId="1076"/>
          <ac:picMkLst>
            <pc:docMk/>
            <pc:sldMk cId="1463427880" sldId="281"/>
            <ac:picMk id="1026" creationId="{D19271AA-FF25-4B34-BEA7-3B42036FE2C2}"/>
          </ac:picMkLst>
        </pc:picChg>
      </pc:sldChg>
      <pc:sldChg chg="addSp delSp modSp mod">
        <pc:chgData name="Tejaswi Kottakki" userId="0bba55c154a82a31" providerId="LiveId" clId="{9E48F939-9F94-4708-94E5-22980FE3FDDE}" dt="2022-03-03T15:27:12.411" v="1270" actId="20577"/>
        <pc:sldMkLst>
          <pc:docMk/>
          <pc:sldMk cId="910541377" sldId="282"/>
        </pc:sldMkLst>
        <pc:spChg chg="del">
          <ac:chgData name="Tejaswi Kottakki" userId="0bba55c154a82a31" providerId="LiveId" clId="{9E48F939-9F94-4708-94E5-22980FE3FDDE}" dt="2022-03-03T09:38:41.367" v="903" actId="478"/>
          <ac:spMkLst>
            <pc:docMk/>
            <pc:sldMk cId="910541377" sldId="282"/>
            <ac:spMk id="5" creationId="{7CE8BCD8-61BB-462B-B468-72A243C654CC}"/>
          </ac:spMkLst>
        </pc:spChg>
        <pc:spChg chg="add mod">
          <ac:chgData name="Tejaswi Kottakki" userId="0bba55c154a82a31" providerId="LiveId" clId="{9E48F939-9F94-4708-94E5-22980FE3FDDE}" dt="2022-03-03T15:27:12.411" v="1270" actId="20577"/>
          <ac:spMkLst>
            <pc:docMk/>
            <pc:sldMk cId="910541377" sldId="282"/>
            <ac:spMk id="6" creationId="{B70A3A93-8607-47EA-9EF0-20DDCE775642}"/>
          </ac:spMkLst>
        </pc:spChg>
      </pc:sldChg>
      <pc:sldChg chg="modSp mod">
        <pc:chgData name="Tejaswi Kottakki" userId="0bba55c154a82a31" providerId="LiveId" clId="{9E48F939-9F94-4708-94E5-22980FE3FDDE}" dt="2022-03-03T09:36:22.098" v="868" actId="20577"/>
        <pc:sldMkLst>
          <pc:docMk/>
          <pc:sldMk cId="3365188913" sldId="283"/>
        </pc:sldMkLst>
        <pc:spChg chg="mod">
          <ac:chgData name="Tejaswi Kottakki" userId="0bba55c154a82a31" providerId="LiveId" clId="{9E48F939-9F94-4708-94E5-22980FE3FDDE}" dt="2022-03-03T09:36:22.098" v="868" actId="20577"/>
          <ac:spMkLst>
            <pc:docMk/>
            <pc:sldMk cId="3365188913" sldId="283"/>
            <ac:spMk id="5" creationId="{F56AC8EC-F818-460A-B5F8-B39FFEFD4667}"/>
          </ac:spMkLst>
        </pc:spChg>
      </pc:sldChg>
      <pc:sldChg chg="modSp mod">
        <pc:chgData name="Tejaswi Kottakki" userId="0bba55c154a82a31" providerId="LiveId" clId="{9E48F939-9F94-4708-94E5-22980FE3FDDE}" dt="2022-03-03T09:36:36.926" v="874" actId="20577"/>
        <pc:sldMkLst>
          <pc:docMk/>
          <pc:sldMk cId="920769156" sldId="284"/>
        </pc:sldMkLst>
        <pc:spChg chg="mod">
          <ac:chgData name="Tejaswi Kottakki" userId="0bba55c154a82a31" providerId="LiveId" clId="{9E48F939-9F94-4708-94E5-22980FE3FDDE}" dt="2022-03-03T09:36:36.926" v="874" actId="20577"/>
          <ac:spMkLst>
            <pc:docMk/>
            <pc:sldMk cId="920769156" sldId="284"/>
            <ac:spMk id="4" creationId="{EBC21EBC-94F7-4E90-93A3-BE9435C55ED4}"/>
          </ac:spMkLst>
        </pc:spChg>
      </pc:sldChg>
      <pc:sldChg chg="modSp mod">
        <pc:chgData name="Tejaswi Kottakki" userId="0bba55c154a82a31" providerId="LiveId" clId="{9E48F939-9F94-4708-94E5-22980FE3FDDE}" dt="2022-03-03T09:36:42.758" v="876" actId="20577"/>
        <pc:sldMkLst>
          <pc:docMk/>
          <pc:sldMk cId="2273649513" sldId="285"/>
        </pc:sldMkLst>
        <pc:spChg chg="mod">
          <ac:chgData name="Tejaswi Kottakki" userId="0bba55c154a82a31" providerId="LiveId" clId="{9E48F939-9F94-4708-94E5-22980FE3FDDE}" dt="2022-03-03T09:36:42.758" v="876" actId="20577"/>
          <ac:spMkLst>
            <pc:docMk/>
            <pc:sldMk cId="2273649513" sldId="285"/>
            <ac:spMk id="4" creationId="{BF668E9E-9831-4A30-B963-DF04CB813331}"/>
          </ac:spMkLst>
        </pc:spChg>
      </pc:sldChg>
      <pc:sldChg chg="modSp mod">
        <pc:chgData name="Tejaswi Kottakki" userId="0bba55c154a82a31" providerId="LiveId" clId="{9E48F939-9F94-4708-94E5-22980FE3FDDE}" dt="2022-03-03T09:36:07.190" v="862" actId="20577"/>
        <pc:sldMkLst>
          <pc:docMk/>
          <pc:sldMk cId="3530335928" sldId="286"/>
        </pc:sldMkLst>
        <pc:spChg chg="mod">
          <ac:chgData name="Tejaswi Kottakki" userId="0bba55c154a82a31" providerId="LiveId" clId="{9E48F939-9F94-4708-94E5-22980FE3FDDE}" dt="2022-03-03T09:36:07.190" v="862" actId="20577"/>
          <ac:spMkLst>
            <pc:docMk/>
            <pc:sldMk cId="3530335928" sldId="286"/>
            <ac:spMk id="5" creationId="{4EF8ACB7-BC1A-4D9D-8DA9-3671213DE205}"/>
          </ac:spMkLst>
        </pc:spChg>
      </pc:sldChg>
      <pc:sldChg chg="modSp mod">
        <pc:chgData name="Tejaswi Kottakki" userId="0bba55c154a82a31" providerId="LiveId" clId="{9E48F939-9F94-4708-94E5-22980FE3FDDE}" dt="2022-03-03T15:27:32.757" v="1278" actId="20577"/>
        <pc:sldMkLst>
          <pc:docMk/>
          <pc:sldMk cId="4186023336" sldId="287"/>
        </pc:sldMkLst>
        <pc:spChg chg="mod">
          <ac:chgData name="Tejaswi Kottakki" userId="0bba55c154a82a31" providerId="LiveId" clId="{9E48F939-9F94-4708-94E5-22980FE3FDDE}" dt="2022-03-03T15:27:32.757" v="1278" actId="20577"/>
          <ac:spMkLst>
            <pc:docMk/>
            <pc:sldMk cId="4186023336" sldId="287"/>
            <ac:spMk id="4" creationId="{3BC6BA05-300B-48DB-843A-2309295E2422}"/>
          </ac:spMkLst>
        </pc:spChg>
      </pc:sldChg>
      <pc:sldChg chg="del">
        <pc:chgData name="Tejaswi Kottakki" userId="0bba55c154a82a31" providerId="LiveId" clId="{9E48F939-9F94-4708-94E5-22980FE3FDDE}" dt="2022-03-03T08:10:03.766" v="599" actId="47"/>
        <pc:sldMkLst>
          <pc:docMk/>
          <pc:sldMk cId="1323445948" sldId="288"/>
        </pc:sldMkLst>
      </pc:sldChg>
      <pc:sldChg chg="modSp mod">
        <pc:chgData name="Tejaswi Kottakki" userId="0bba55c154a82a31" providerId="LiveId" clId="{9E48F939-9F94-4708-94E5-22980FE3FDDE}" dt="2022-03-03T15:27:22.100" v="1274" actId="20577"/>
        <pc:sldMkLst>
          <pc:docMk/>
          <pc:sldMk cId="680921600" sldId="289"/>
        </pc:sldMkLst>
        <pc:spChg chg="mod">
          <ac:chgData name="Tejaswi Kottakki" userId="0bba55c154a82a31" providerId="LiveId" clId="{9E48F939-9F94-4708-94E5-22980FE3FDDE}" dt="2022-03-03T15:27:22.100" v="1274" actId="20577"/>
          <ac:spMkLst>
            <pc:docMk/>
            <pc:sldMk cId="680921600" sldId="289"/>
            <ac:spMk id="8" creationId="{A3D9CE9C-0D16-4731-A183-BCAC9B5A4C53}"/>
          </ac:spMkLst>
        </pc:spChg>
      </pc:sldChg>
      <pc:sldChg chg="modSp mod">
        <pc:chgData name="Tejaswi Kottakki" userId="0bba55c154a82a31" providerId="LiveId" clId="{9E48F939-9F94-4708-94E5-22980FE3FDDE}" dt="2022-03-03T09:36:27.526" v="870" actId="20577"/>
        <pc:sldMkLst>
          <pc:docMk/>
          <pc:sldMk cId="4080814294" sldId="290"/>
        </pc:sldMkLst>
        <pc:spChg chg="mod">
          <ac:chgData name="Tejaswi Kottakki" userId="0bba55c154a82a31" providerId="LiveId" clId="{9E48F939-9F94-4708-94E5-22980FE3FDDE}" dt="2022-03-03T09:36:27.526" v="870" actId="20577"/>
          <ac:spMkLst>
            <pc:docMk/>
            <pc:sldMk cId="4080814294" sldId="290"/>
            <ac:spMk id="6" creationId="{2E23D87D-C0CA-4F05-9E84-9A3319C60D05}"/>
          </ac:spMkLst>
        </pc:spChg>
      </pc:sldChg>
      <pc:sldChg chg="del">
        <pc:chgData name="Tejaswi Kottakki" userId="0bba55c154a82a31" providerId="LiveId" clId="{9E48F939-9F94-4708-94E5-22980FE3FDDE}" dt="2022-03-03T08:10:00.586" v="598" actId="47"/>
        <pc:sldMkLst>
          <pc:docMk/>
          <pc:sldMk cId="645660742" sldId="291"/>
        </pc:sldMkLst>
      </pc:sldChg>
      <pc:sldChg chg="del">
        <pc:chgData name="Tejaswi Kottakki" userId="0bba55c154a82a31" providerId="LiveId" clId="{9E48F939-9F94-4708-94E5-22980FE3FDDE}" dt="2022-03-03T08:09:52.947" v="595" actId="47"/>
        <pc:sldMkLst>
          <pc:docMk/>
          <pc:sldMk cId="889695540" sldId="292"/>
        </pc:sldMkLst>
      </pc:sldChg>
      <pc:sldChg chg="del">
        <pc:chgData name="Tejaswi Kottakki" userId="0bba55c154a82a31" providerId="LiveId" clId="{9E48F939-9F94-4708-94E5-22980FE3FDDE}" dt="2022-03-02T14:13:50.787" v="0" actId="2696"/>
        <pc:sldMkLst>
          <pc:docMk/>
          <pc:sldMk cId="848660290" sldId="293"/>
        </pc:sldMkLst>
      </pc:sldChg>
      <pc:sldChg chg="addSp delSp modSp new mod">
        <pc:chgData name="Tejaswi Kottakki" userId="0bba55c154a82a31" providerId="LiveId" clId="{9E48F939-9F94-4708-94E5-22980FE3FDDE}" dt="2022-03-03T14:29:11.356" v="1021" actId="14100"/>
        <pc:sldMkLst>
          <pc:docMk/>
          <pc:sldMk cId="2603643073" sldId="293"/>
        </pc:sldMkLst>
        <pc:spChg chg="mod">
          <ac:chgData name="Tejaswi Kottakki" userId="0bba55c154a82a31" providerId="LiveId" clId="{9E48F939-9F94-4708-94E5-22980FE3FDDE}" dt="2022-03-03T13:46:26.996" v="949" actId="1076"/>
          <ac:spMkLst>
            <pc:docMk/>
            <pc:sldMk cId="2603643073" sldId="293"/>
            <ac:spMk id="2" creationId="{486D415D-9F13-454C-8A71-CB8AE755771B}"/>
          </ac:spMkLst>
        </pc:spChg>
        <pc:spChg chg="del">
          <ac:chgData name="Tejaswi Kottakki" userId="0bba55c154a82a31" providerId="LiveId" clId="{9E48F939-9F94-4708-94E5-22980FE3FDDE}" dt="2022-03-02T15:11:28.907" v="106" actId="21"/>
          <ac:spMkLst>
            <pc:docMk/>
            <pc:sldMk cId="2603643073" sldId="293"/>
            <ac:spMk id="3" creationId="{6A667CD5-A2ED-46AB-A479-50C4123C1E32}"/>
          </ac:spMkLst>
        </pc:spChg>
        <pc:spChg chg="add del mod">
          <ac:chgData name="Tejaswi Kottakki" userId="0bba55c154a82a31" providerId="LiveId" clId="{9E48F939-9F94-4708-94E5-22980FE3FDDE}" dt="2022-03-03T13:43:26.614" v="934" actId="478"/>
          <ac:spMkLst>
            <pc:docMk/>
            <pc:sldMk cId="2603643073" sldId="293"/>
            <ac:spMk id="3" creationId="{C43F72CE-8B43-48BD-831E-9C057B455D33}"/>
          </ac:spMkLst>
        </pc:spChg>
        <pc:spChg chg="add mod">
          <ac:chgData name="Tejaswi Kottakki" userId="0bba55c154a82a31" providerId="LiveId" clId="{9E48F939-9F94-4708-94E5-22980FE3FDDE}" dt="2022-03-03T09:37:14.001" v="879" actId="20577"/>
          <ac:spMkLst>
            <pc:docMk/>
            <pc:sldMk cId="2603643073" sldId="293"/>
            <ac:spMk id="7" creationId="{9B97E28D-B87A-458A-9F14-68CF318A781F}"/>
          </ac:spMkLst>
        </pc:spChg>
        <pc:picChg chg="add del mod">
          <ac:chgData name="Tejaswi Kottakki" userId="0bba55c154a82a31" providerId="LiveId" clId="{9E48F939-9F94-4708-94E5-22980FE3FDDE}" dt="2022-03-03T13:43:16.935" v="933" actId="21"/>
          <ac:picMkLst>
            <pc:docMk/>
            <pc:sldMk cId="2603643073" sldId="293"/>
            <ac:picMk id="5" creationId="{F7C5C9E0-0432-4124-BFE7-03245F7C7503}"/>
          </ac:picMkLst>
        </pc:picChg>
        <pc:picChg chg="add mod">
          <ac:chgData name="Tejaswi Kottakki" userId="0bba55c154a82a31" providerId="LiveId" clId="{9E48F939-9F94-4708-94E5-22980FE3FDDE}" dt="2022-03-02T16:45:12.339" v="586"/>
          <ac:picMkLst>
            <pc:docMk/>
            <pc:sldMk cId="2603643073" sldId="293"/>
            <ac:picMk id="6" creationId="{6B23B6C5-2C68-4474-9C7F-93C338BC86DA}"/>
          </ac:picMkLst>
        </pc:picChg>
        <pc:picChg chg="add mod">
          <ac:chgData name="Tejaswi Kottakki" userId="0bba55c154a82a31" providerId="LiveId" clId="{9E48F939-9F94-4708-94E5-22980FE3FDDE}" dt="2022-03-03T13:46:32.211" v="951" actId="1076"/>
          <ac:picMkLst>
            <pc:docMk/>
            <pc:sldMk cId="2603643073" sldId="293"/>
            <ac:picMk id="8" creationId="{48509FA2-3BDF-4363-AECB-63AEFA8E1802}"/>
          </ac:picMkLst>
        </pc:picChg>
        <pc:picChg chg="add mod">
          <ac:chgData name="Tejaswi Kottakki" userId="0bba55c154a82a31" providerId="LiveId" clId="{9E48F939-9F94-4708-94E5-22980FE3FDDE}" dt="2022-03-03T13:46:48.977" v="957" actId="1076"/>
          <ac:picMkLst>
            <pc:docMk/>
            <pc:sldMk cId="2603643073" sldId="293"/>
            <ac:picMk id="10" creationId="{6C05E63F-554B-48E9-96CD-246EF8F675E7}"/>
          </ac:picMkLst>
        </pc:picChg>
        <pc:picChg chg="add mod">
          <ac:chgData name="Tejaswi Kottakki" userId="0bba55c154a82a31" providerId="LiveId" clId="{9E48F939-9F94-4708-94E5-22980FE3FDDE}" dt="2022-03-03T13:46:54.871" v="958" actId="1076"/>
          <ac:picMkLst>
            <pc:docMk/>
            <pc:sldMk cId="2603643073" sldId="293"/>
            <ac:picMk id="12" creationId="{F362AC98-A69A-4DD5-9F24-4EE412CAE2FE}"/>
          </ac:picMkLst>
        </pc:picChg>
        <pc:picChg chg="add mod">
          <ac:chgData name="Tejaswi Kottakki" userId="0bba55c154a82a31" providerId="LiveId" clId="{9E48F939-9F94-4708-94E5-22980FE3FDDE}" dt="2022-03-03T14:16:20.925" v="976" actId="14100"/>
          <ac:picMkLst>
            <pc:docMk/>
            <pc:sldMk cId="2603643073" sldId="293"/>
            <ac:picMk id="14" creationId="{444DE3F6-7B91-4737-B382-B82B49AEE7A4}"/>
          </ac:picMkLst>
        </pc:picChg>
        <pc:picChg chg="add mod">
          <ac:chgData name="Tejaswi Kottakki" userId="0bba55c154a82a31" providerId="LiveId" clId="{9E48F939-9F94-4708-94E5-22980FE3FDDE}" dt="2022-03-03T14:27:29.852" v="1000" actId="1076"/>
          <ac:picMkLst>
            <pc:docMk/>
            <pc:sldMk cId="2603643073" sldId="293"/>
            <ac:picMk id="16" creationId="{146394E6-B57B-4D10-9C47-7043CBBF6301}"/>
          </ac:picMkLst>
        </pc:picChg>
        <pc:picChg chg="add mod">
          <ac:chgData name="Tejaswi Kottakki" userId="0bba55c154a82a31" providerId="LiveId" clId="{9E48F939-9F94-4708-94E5-22980FE3FDDE}" dt="2022-03-03T14:27:23.757" v="998" actId="1076"/>
          <ac:picMkLst>
            <pc:docMk/>
            <pc:sldMk cId="2603643073" sldId="293"/>
            <ac:picMk id="18" creationId="{49A66129-C6D5-44A7-B192-61546C3DD521}"/>
          </ac:picMkLst>
        </pc:picChg>
        <pc:picChg chg="add mod">
          <ac:chgData name="Tejaswi Kottakki" userId="0bba55c154a82a31" providerId="LiveId" clId="{9E48F939-9F94-4708-94E5-22980FE3FDDE}" dt="2022-03-03T14:28:27.063" v="1009" actId="14100"/>
          <ac:picMkLst>
            <pc:docMk/>
            <pc:sldMk cId="2603643073" sldId="293"/>
            <ac:picMk id="19" creationId="{D8EC3ABA-AB94-4560-A71A-7269894380B6}"/>
          </ac:picMkLst>
        </pc:picChg>
        <pc:picChg chg="add mod">
          <ac:chgData name="Tejaswi Kottakki" userId="0bba55c154a82a31" providerId="LiveId" clId="{9E48F939-9F94-4708-94E5-22980FE3FDDE}" dt="2022-03-03T14:29:11.356" v="1021" actId="14100"/>
          <ac:picMkLst>
            <pc:docMk/>
            <pc:sldMk cId="2603643073" sldId="293"/>
            <ac:picMk id="20" creationId="{51978EA0-C00B-40A3-86ED-3734E671F368}"/>
          </ac:picMkLst>
        </pc:picChg>
      </pc:sldChg>
      <pc:sldChg chg="addSp delSp modSp add mod">
        <pc:chgData name="Tejaswi Kottakki" userId="0bba55c154a82a31" providerId="LiveId" clId="{9E48F939-9F94-4708-94E5-22980FE3FDDE}" dt="2022-03-03T09:37:45.567" v="885" actId="20577"/>
        <pc:sldMkLst>
          <pc:docMk/>
          <pc:sldMk cId="2748251234" sldId="294"/>
        </pc:sldMkLst>
        <pc:spChg chg="mod">
          <ac:chgData name="Tejaswi Kottakki" userId="0bba55c154a82a31" providerId="LiveId" clId="{9E48F939-9F94-4708-94E5-22980FE3FDDE}" dt="2022-03-03T09:31:31.556" v="846" actId="1076"/>
          <ac:spMkLst>
            <pc:docMk/>
            <pc:sldMk cId="2748251234" sldId="294"/>
            <ac:spMk id="2" creationId="{486D415D-9F13-454C-8A71-CB8AE755771B}"/>
          </ac:spMkLst>
        </pc:spChg>
        <pc:spChg chg="del">
          <ac:chgData name="Tejaswi Kottakki" userId="0bba55c154a82a31" providerId="LiveId" clId="{9E48F939-9F94-4708-94E5-22980FE3FDDE}" dt="2022-03-02T15:22:38.710" v="290" actId="478"/>
          <ac:spMkLst>
            <pc:docMk/>
            <pc:sldMk cId="2748251234" sldId="294"/>
            <ac:spMk id="3" creationId="{6A667CD5-A2ED-46AB-A479-50C4123C1E32}"/>
          </ac:spMkLst>
        </pc:spChg>
        <pc:spChg chg="add mod">
          <ac:chgData name="Tejaswi Kottakki" userId="0bba55c154a82a31" providerId="LiveId" clId="{9E48F939-9F94-4708-94E5-22980FE3FDDE}" dt="2022-03-03T09:31:21.369" v="844" actId="1076"/>
          <ac:spMkLst>
            <pc:docMk/>
            <pc:sldMk cId="2748251234" sldId="294"/>
            <ac:spMk id="3" creationId="{F6F14FD0-FC29-48B6-967D-6D31F3460646}"/>
          </ac:spMkLst>
        </pc:spChg>
        <pc:spChg chg="add del mod">
          <ac:chgData name="Tejaswi Kottakki" userId="0bba55c154a82a31" providerId="LiveId" clId="{9E48F939-9F94-4708-94E5-22980FE3FDDE}" dt="2022-03-03T09:30:29.744" v="840" actId="21"/>
          <ac:spMkLst>
            <pc:docMk/>
            <pc:sldMk cId="2748251234" sldId="294"/>
            <ac:spMk id="4" creationId="{012A08DA-D167-464F-854B-472EA38A659F}"/>
          </ac:spMkLst>
        </pc:spChg>
        <pc:spChg chg="add mod">
          <ac:chgData name="Tejaswi Kottakki" userId="0bba55c154a82a31" providerId="LiveId" clId="{9E48F939-9F94-4708-94E5-22980FE3FDDE}" dt="2022-03-03T09:37:45.567" v="885" actId="20577"/>
          <ac:spMkLst>
            <pc:docMk/>
            <pc:sldMk cId="2748251234" sldId="294"/>
            <ac:spMk id="11" creationId="{68185545-1BF7-4BC8-A813-301F9EE9BB24}"/>
          </ac:spMkLst>
        </pc:spChg>
        <pc:picChg chg="add del mod">
          <ac:chgData name="Tejaswi Kottakki" userId="0bba55c154a82a31" providerId="LiveId" clId="{9E48F939-9F94-4708-94E5-22980FE3FDDE}" dt="2022-03-02T15:24:26.085" v="302" actId="21"/>
          <ac:picMkLst>
            <pc:docMk/>
            <pc:sldMk cId="2748251234" sldId="294"/>
            <ac:picMk id="5" creationId="{FCF01054-E425-4762-B190-2D82A8EA4B54}"/>
          </ac:picMkLst>
        </pc:picChg>
        <pc:picChg chg="add mod">
          <ac:chgData name="Tejaswi Kottakki" userId="0bba55c154a82a31" providerId="LiveId" clId="{9E48F939-9F94-4708-94E5-22980FE3FDDE}" dt="2022-03-03T09:31:26.676" v="845" actId="14100"/>
          <ac:picMkLst>
            <pc:docMk/>
            <pc:sldMk cId="2748251234" sldId="294"/>
            <ac:picMk id="6" creationId="{63BE9171-4E48-497A-A4B5-A61F4BF22F23}"/>
          </ac:picMkLst>
        </pc:picChg>
        <pc:picChg chg="add del mod">
          <ac:chgData name="Tejaswi Kottakki" userId="0bba55c154a82a31" providerId="LiveId" clId="{9E48F939-9F94-4708-94E5-22980FE3FDDE}" dt="2022-03-02T15:26:01.668" v="305" actId="478"/>
          <ac:picMkLst>
            <pc:docMk/>
            <pc:sldMk cId="2748251234" sldId="294"/>
            <ac:picMk id="7" creationId="{6F664DA8-835C-4E92-A129-F9CE418BC2FD}"/>
          </ac:picMkLst>
        </pc:picChg>
        <pc:picChg chg="add mod">
          <ac:chgData name="Tejaswi Kottakki" userId="0bba55c154a82a31" providerId="LiveId" clId="{9E48F939-9F94-4708-94E5-22980FE3FDDE}" dt="2022-03-03T09:31:35.815" v="847" actId="1076"/>
          <ac:picMkLst>
            <pc:docMk/>
            <pc:sldMk cId="2748251234" sldId="294"/>
            <ac:picMk id="9" creationId="{5E105224-58E1-4897-8A99-31FDEC21BF95}"/>
          </ac:picMkLst>
        </pc:picChg>
        <pc:picChg chg="add mod">
          <ac:chgData name="Tejaswi Kottakki" userId="0bba55c154a82a31" providerId="LiveId" clId="{9E48F939-9F94-4708-94E5-22980FE3FDDE}" dt="2022-03-02T16:45:17.503" v="588"/>
          <ac:picMkLst>
            <pc:docMk/>
            <pc:sldMk cId="2748251234" sldId="294"/>
            <ac:picMk id="10" creationId="{5EE2B279-7B50-4EF8-94ED-E161B9171766}"/>
          </ac:picMkLst>
        </pc:picChg>
      </pc:sldChg>
      <pc:sldChg chg="modSp new del mod">
        <pc:chgData name="Tejaswi Kottakki" userId="0bba55c154a82a31" providerId="LiveId" clId="{9E48F939-9F94-4708-94E5-22980FE3FDDE}" dt="2022-03-02T15:46:39.794" v="434" actId="47"/>
        <pc:sldMkLst>
          <pc:docMk/>
          <pc:sldMk cId="1941674281" sldId="295"/>
        </pc:sldMkLst>
        <pc:spChg chg="mod">
          <ac:chgData name="Tejaswi Kottakki" userId="0bba55c154a82a31" providerId="LiveId" clId="{9E48F939-9F94-4708-94E5-22980FE3FDDE}" dt="2022-03-02T14:17:53.324" v="67" actId="20577"/>
          <ac:spMkLst>
            <pc:docMk/>
            <pc:sldMk cId="1941674281" sldId="295"/>
            <ac:spMk id="2" creationId="{48D6F9B8-B62C-4A98-AF52-7787A4D43FF6}"/>
          </ac:spMkLst>
        </pc:spChg>
      </pc:sldChg>
      <pc:sldChg chg="addSp delSp modSp add mod">
        <pc:chgData name="Tejaswi Kottakki" userId="0bba55c154a82a31" providerId="LiveId" clId="{9E48F939-9F94-4708-94E5-22980FE3FDDE}" dt="2022-03-03T15:27:06.955" v="1268" actId="20577"/>
        <pc:sldMkLst>
          <pc:docMk/>
          <pc:sldMk cId="1358352013" sldId="296"/>
        </pc:sldMkLst>
        <pc:spChg chg="mod">
          <ac:chgData name="Tejaswi Kottakki" userId="0bba55c154a82a31" providerId="LiveId" clId="{9E48F939-9F94-4708-94E5-22980FE3FDDE}" dt="2022-03-02T14:19:09.374" v="97" actId="20577"/>
          <ac:spMkLst>
            <pc:docMk/>
            <pc:sldMk cId="1358352013" sldId="296"/>
            <ac:spMk id="2" creationId="{48D6F9B8-B62C-4A98-AF52-7787A4D43FF6}"/>
          </ac:spMkLst>
        </pc:spChg>
        <pc:spChg chg="del">
          <ac:chgData name="Tejaswi Kottakki" userId="0bba55c154a82a31" providerId="LiveId" clId="{9E48F939-9F94-4708-94E5-22980FE3FDDE}" dt="2022-03-03T15:22:23.437" v="1246" actId="22"/>
          <ac:spMkLst>
            <pc:docMk/>
            <pc:sldMk cId="1358352013" sldId="296"/>
            <ac:spMk id="3" creationId="{97FC8EC8-6DEA-4231-9A7B-07050D4040D9}"/>
          </ac:spMkLst>
        </pc:spChg>
        <pc:spChg chg="add mod">
          <ac:chgData name="Tejaswi Kottakki" userId="0bba55c154a82a31" providerId="LiveId" clId="{9E48F939-9F94-4708-94E5-22980FE3FDDE}" dt="2022-03-03T15:27:06.955" v="1268" actId="20577"/>
          <ac:spMkLst>
            <pc:docMk/>
            <pc:sldMk cId="1358352013" sldId="296"/>
            <ac:spMk id="5" creationId="{BCE95448-4B43-483C-908A-B0C1929F7FA1}"/>
          </ac:spMkLst>
        </pc:spChg>
        <pc:picChg chg="add mod">
          <ac:chgData name="Tejaswi Kottakki" userId="0bba55c154a82a31" providerId="LiveId" clId="{9E48F939-9F94-4708-94E5-22980FE3FDDE}" dt="2022-03-02T16:45:26.958" v="592"/>
          <ac:picMkLst>
            <pc:docMk/>
            <pc:sldMk cId="1358352013" sldId="296"/>
            <ac:picMk id="4" creationId="{7A02FD21-C09F-4E27-9372-ED38BC04DC04}"/>
          </ac:picMkLst>
        </pc:picChg>
        <pc:picChg chg="add mod ord">
          <ac:chgData name="Tejaswi Kottakki" userId="0bba55c154a82a31" providerId="LiveId" clId="{9E48F939-9F94-4708-94E5-22980FE3FDDE}" dt="2022-03-03T15:22:23.437" v="1246" actId="22"/>
          <ac:picMkLst>
            <pc:docMk/>
            <pc:sldMk cId="1358352013" sldId="296"/>
            <ac:picMk id="7" creationId="{6085A2C9-9310-4B4D-B4E4-2B06D912B997}"/>
          </ac:picMkLst>
        </pc:picChg>
      </pc:sldChg>
      <pc:sldChg chg="addSp delSp modSp add mod ord">
        <pc:chgData name="Tejaswi Kottakki" userId="0bba55c154a82a31" providerId="LiveId" clId="{9E48F939-9F94-4708-94E5-22980FE3FDDE}" dt="2022-03-03T15:27:27.104" v="1276" actId="20577"/>
        <pc:sldMkLst>
          <pc:docMk/>
          <pc:sldMk cId="2101785170" sldId="297"/>
        </pc:sldMkLst>
        <pc:spChg chg="del mod">
          <ac:chgData name="Tejaswi Kottakki" userId="0bba55c154a82a31" providerId="LiveId" clId="{9E48F939-9F94-4708-94E5-22980FE3FDDE}" dt="2022-03-02T16:41:51.399" v="538" actId="21"/>
          <ac:spMkLst>
            <pc:docMk/>
            <pc:sldMk cId="2101785170" sldId="297"/>
            <ac:spMk id="3" creationId="{D14132C5-03F7-4163-98FF-4DDD70730590}"/>
          </ac:spMkLst>
        </pc:spChg>
        <pc:spChg chg="add del">
          <ac:chgData name="Tejaswi Kottakki" userId="0bba55c154a82a31" providerId="LiveId" clId="{9E48F939-9F94-4708-94E5-22980FE3FDDE}" dt="2022-03-02T16:41:34.839" v="531" actId="22"/>
          <ac:spMkLst>
            <pc:docMk/>
            <pc:sldMk cId="2101785170" sldId="297"/>
            <ac:spMk id="6" creationId="{C183ACB5-4EF8-44D0-BB13-5179E5CFB155}"/>
          </ac:spMkLst>
        </pc:spChg>
        <pc:spChg chg="mod">
          <ac:chgData name="Tejaswi Kottakki" userId="0bba55c154a82a31" providerId="LiveId" clId="{9E48F939-9F94-4708-94E5-22980FE3FDDE}" dt="2022-03-03T15:27:27.104" v="1276" actId="20577"/>
          <ac:spMkLst>
            <pc:docMk/>
            <pc:sldMk cId="2101785170" sldId="297"/>
            <ac:spMk id="8" creationId="{A3D9CE9C-0D16-4731-A183-BCAC9B5A4C53}"/>
          </ac:spMkLst>
        </pc:spChg>
        <pc:spChg chg="add mod">
          <ac:chgData name="Tejaswi Kottakki" userId="0bba55c154a82a31" providerId="LiveId" clId="{9E48F939-9F94-4708-94E5-22980FE3FDDE}" dt="2022-03-02T16:43:26.754" v="553"/>
          <ac:spMkLst>
            <pc:docMk/>
            <pc:sldMk cId="2101785170" sldId="297"/>
            <ac:spMk id="9" creationId="{1A355F66-13C6-40FF-8E76-0F736B94D93F}"/>
          </ac:spMkLst>
        </pc:spChg>
      </pc:sldChg>
      <pc:sldChg chg="new del">
        <pc:chgData name="Tejaswi Kottakki" userId="0bba55c154a82a31" providerId="LiveId" clId="{9E48F939-9F94-4708-94E5-22980FE3FDDE}" dt="2022-03-02T14:19:33.116" v="99" actId="47"/>
        <pc:sldMkLst>
          <pc:docMk/>
          <pc:sldMk cId="3554000491" sldId="297"/>
        </pc:sldMkLst>
      </pc:sldChg>
      <pc:sldChg chg="new del">
        <pc:chgData name="Tejaswi Kottakki" userId="0bba55c154a82a31" providerId="LiveId" clId="{9E48F939-9F94-4708-94E5-22980FE3FDDE}" dt="2022-03-02T15:12:29.364" v="111" actId="680"/>
        <pc:sldMkLst>
          <pc:docMk/>
          <pc:sldMk cId="1947298635" sldId="298"/>
        </pc:sldMkLst>
      </pc:sldChg>
      <pc:sldChg chg="addSp delSp modSp add mod">
        <pc:chgData name="Tejaswi Kottakki" userId="0bba55c154a82a31" providerId="LiveId" clId="{9E48F939-9F94-4708-94E5-22980FE3FDDE}" dt="2022-03-03T09:37:34.936" v="882" actId="20577"/>
        <pc:sldMkLst>
          <pc:docMk/>
          <pc:sldMk cId="3233014507" sldId="298"/>
        </pc:sldMkLst>
        <pc:spChg chg="mod">
          <ac:chgData name="Tejaswi Kottakki" userId="0bba55c154a82a31" providerId="LiveId" clId="{9E48F939-9F94-4708-94E5-22980FE3FDDE}" dt="2022-03-02T15:13:14.486" v="184" actId="20577"/>
          <ac:spMkLst>
            <pc:docMk/>
            <pc:sldMk cId="3233014507" sldId="298"/>
            <ac:spMk id="2" creationId="{486D415D-9F13-454C-8A71-CB8AE755771B}"/>
          </ac:spMkLst>
        </pc:spChg>
        <pc:spChg chg="add mod">
          <ac:chgData name="Tejaswi Kottakki" userId="0bba55c154a82a31" providerId="LiveId" clId="{9E48F939-9F94-4708-94E5-22980FE3FDDE}" dt="2022-03-03T09:37:34.936" v="882" actId="20577"/>
          <ac:spMkLst>
            <pc:docMk/>
            <pc:sldMk cId="3233014507" sldId="298"/>
            <ac:spMk id="8" creationId="{46FA6AB7-F928-4D4E-B26C-97EC1E18F8AE}"/>
          </ac:spMkLst>
        </pc:spChg>
        <pc:picChg chg="add mod">
          <ac:chgData name="Tejaswi Kottakki" userId="0bba55c154a82a31" providerId="LiveId" clId="{9E48F939-9F94-4708-94E5-22980FE3FDDE}" dt="2022-03-02T15:15:20.323" v="257" actId="14100"/>
          <ac:picMkLst>
            <pc:docMk/>
            <pc:sldMk cId="3233014507" sldId="298"/>
            <ac:picMk id="4" creationId="{EDE0F0BA-37CE-4AB5-A923-174C94E2C244}"/>
          </ac:picMkLst>
        </pc:picChg>
        <pc:picChg chg="del">
          <ac:chgData name="Tejaswi Kottakki" userId="0bba55c154a82a31" providerId="LiveId" clId="{9E48F939-9F94-4708-94E5-22980FE3FDDE}" dt="2022-03-02T15:12:37.498" v="113" actId="21"/>
          <ac:picMkLst>
            <pc:docMk/>
            <pc:sldMk cId="3233014507" sldId="298"/>
            <ac:picMk id="5" creationId="{F7C5C9E0-0432-4124-BFE7-03245F7C7503}"/>
          </ac:picMkLst>
        </pc:picChg>
        <pc:picChg chg="add mod">
          <ac:chgData name="Tejaswi Kottakki" userId="0bba55c154a82a31" providerId="LiveId" clId="{9E48F939-9F94-4708-94E5-22980FE3FDDE}" dt="2022-03-02T15:20:03.429" v="283" actId="1076"/>
          <ac:picMkLst>
            <pc:docMk/>
            <pc:sldMk cId="3233014507" sldId="298"/>
            <ac:picMk id="7" creationId="{42DB6039-F837-4D3C-B8C3-821927A2790F}"/>
          </ac:picMkLst>
        </pc:picChg>
        <pc:picChg chg="add mod">
          <ac:chgData name="Tejaswi Kottakki" userId="0bba55c154a82a31" providerId="LiveId" clId="{9E48F939-9F94-4708-94E5-22980FE3FDDE}" dt="2022-03-02T15:20:31.863" v="288" actId="1582"/>
          <ac:picMkLst>
            <pc:docMk/>
            <pc:sldMk cId="3233014507" sldId="298"/>
            <ac:picMk id="9" creationId="{D696EA33-0B7C-49BF-AA49-DB9133710240}"/>
          </ac:picMkLst>
        </pc:picChg>
        <pc:picChg chg="add mod">
          <ac:chgData name="Tejaswi Kottakki" userId="0bba55c154a82a31" providerId="LiveId" clId="{9E48F939-9F94-4708-94E5-22980FE3FDDE}" dt="2022-03-02T15:19:43.552" v="279" actId="1076"/>
          <ac:picMkLst>
            <pc:docMk/>
            <pc:sldMk cId="3233014507" sldId="298"/>
            <ac:picMk id="11" creationId="{086232A5-1688-4F21-9FBC-D141FFCBE9C7}"/>
          </ac:picMkLst>
        </pc:picChg>
        <pc:picChg chg="add mod">
          <ac:chgData name="Tejaswi Kottakki" userId="0bba55c154a82a31" providerId="LiveId" clId="{9E48F939-9F94-4708-94E5-22980FE3FDDE}" dt="2022-03-02T16:45:14.887" v="587"/>
          <ac:picMkLst>
            <pc:docMk/>
            <pc:sldMk cId="3233014507" sldId="298"/>
            <ac:picMk id="12" creationId="{92EE7957-E08F-48CE-8988-92A4479318C1}"/>
          </ac:picMkLst>
        </pc:picChg>
      </pc:sldChg>
      <pc:sldChg chg="add del">
        <pc:chgData name="Tejaswi Kottakki" userId="0bba55c154a82a31" providerId="LiveId" clId="{9E48F939-9F94-4708-94E5-22980FE3FDDE}" dt="2022-03-02T14:19:51.611" v="104" actId="47"/>
        <pc:sldMkLst>
          <pc:docMk/>
          <pc:sldMk cId="3882752911" sldId="298"/>
        </pc:sldMkLst>
      </pc:sldChg>
      <pc:sldChg chg="addSp delSp modSp add mod">
        <pc:chgData name="Tejaswi Kottakki" userId="0bba55c154a82a31" providerId="LiveId" clId="{9E48F939-9F94-4708-94E5-22980FE3FDDE}" dt="2022-03-03T15:23:55.076" v="1257" actId="1076"/>
        <pc:sldMkLst>
          <pc:docMk/>
          <pc:sldMk cId="3132645509" sldId="299"/>
        </pc:sldMkLst>
        <pc:spChg chg="mod">
          <ac:chgData name="Tejaswi Kottakki" userId="0bba55c154a82a31" providerId="LiveId" clId="{9E48F939-9F94-4708-94E5-22980FE3FDDE}" dt="2022-03-02T15:31:00.540" v="361" actId="1076"/>
          <ac:spMkLst>
            <pc:docMk/>
            <pc:sldMk cId="3132645509" sldId="299"/>
            <ac:spMk id="2" creationId="{486D415D-9F13-454C-8A71-CB8AE755771B}"/>
          </ac:spMkLst>
        </pc:spChg>
        <pc:spChg chg="del">
          <ac:chgData name="Tejaswi Kottakki" userId="0bba55c154a82a31" providerId="LiveId" clId="{9E48F939-9F94-4708-94E5-22980FE3FDDE}" dt="2022-03-02T15:27:54.714" v="309" actId="478"/>
          <ac:spMkLst>
            <pc:docMk/>
            <pc:sldMk cId="3132645509" sldId="299"/>
            <ac:spMk id="3" creationId="{6A667CD5-A2ED-46AB-A479-50C4123C1E32}"/>
          </ac:spMkLst>
        </pc:spChg>
        <pc:spChg chg="add del mod">
          <ac:chgData name="Tejaswi Kottakki" userId="0bba55c154a82a31" providerId="LiveId" clId="{9E48F939-9F94-4708-94E5-22980FE3FDDE}" dt="2022-03-03T09:31:51.671" v="850" actId="478"/>
          <ac:spMkLst>
            <pc:docMk/>
            <pc:sldMk cId="3132645509" sldId="299"/>
            <ac:spMk id="6" creationId="{0243923E-8C0E-4AF7-BFF0-0267A3B64973}"/>
          </ac:spMkLst>
        </pc:spChg>
        <pc:spChg chg="add mod">
          <ac:chgData name="Tejaswi Kottakki" userId="0bba55c154a82a31" providerId="LiveId" clId="{9E48F939-9F94-4708-94E5-22980FE3FDDE}" dt="2022-03-03T09:37:53.706" v="888" actId="20577"/>
          <ac:spMkLst>
            <pc:docMk/>
            <pc:sldMk cId="3132645509" sldId="299"/>
            <ac:spMk id="9" creationId="{58F5496A-07DA-44D4-9FBC-6266975095CE}"/>
          </ac:spMkLst>
        </pc:spChg>
        <pc:spChg chg="add del mod">
          <ac:chgData name="Tejaswi Kottakki" userId="0bba55c154a82a31" providerId="LiveId" clId="{9E48F939-9F94-4708-94E5-22980FE3FDDE}" dt="2022-03-02T15:31:24.653" v="371"/>
          <ac:spMkLst>
            <pc:docMk/>
            <pc:sldMk cId="3132645509" sldId="299"/>
            <ac:spMk id="9" creationId="{BF44EC65-4B0F-41E5-B614-8396A7E4AE00}"/>
          </ac:spMkLst>
        </pc:spChg>
        <pc:spChg chg="add mod">
          <ac:chgData name="Tejaswi Kottakki" userId="0bba55c154a82a31" providerId="LiveId" clId="{9E48F939-9F94-4708-94E5-22980FE3FDDE}" dt="2022-03-03T15:23:55.076" v="1257" actId="1076"/>
          <ac:spMkLst>
            <pc:docMk/>
            <pc:sldMk cId="3132645509" sldId="299"/>
            <ac:spMk id="10" creationId="{751DE9A8-9EDB-48F0-A3B3-281334FECE6F}"/>
          </ac:spMkLst>
        </pc:spChg>
        <pc:picChg chg="add del mod">
          <ac:chgData name="Tejaswi Kottakki" userId="0bba55c154a82a31" providerId="LiveId" clId="{9E48F939-9F94-4708-94E5-22980FE3FDDE}" dt="2022-03-03T09:31:47.678" v="848" actId="478"/>
          <ac:picMkLst>
            <pc:docMk/>
            <pc:sldMk cId="3132645509" sldId="299"/>
            <ac:picMk id="5" creationId="{EA8A1560-9040-41A1-94C7-06331DA331B1}"/>
          </ac:picMkLst>
        </pc:picChg>
        <pc:picChg chg="add mod">
          <ac:chgData name="Tejaswi Kottakki" userId="0bba55c154a82a31" providerId="LiveId" clId="{9E48F939-9F94-4708-94E5-22980FE3FDDE}" dt="2022-03-03T09:33:12.989" v="852" actId="1076"/>
          <ac:picMkLst>
            <pc:docMk/>
            <pc:sldMk cId="3132645509" sldId="299"/>
            <ac:picMk id="8" creationId="{8F6672EC-D8CB-436D-9002-2E71D7890DC7}"/>
          </ac:picMkLst>
        </pc:picChg>
        <pc:picChg chg="add mod">
          <ac:chgData name="Tejaswi Kottakki" userId="0bba55c154a82a31" providerId="LiveId" clId="{9E48F939-9F94-4708-94E5-22980FE3FDDE}" dt="2022-03-02T16:45:19.490" v="589"/>
          <ac:picMkLst>
            <pc:docMk/>
            <pc:sldMk cId="3132645509" sldId="299"/>
            <ac:picMk id="11" creationId="{1006152E-D652-48D3-96D3-953D492AB0EA}"/>
          </ac:picMkLst>
        </pc:picChg>
      </pc:sldChg>
      <pc:sldChg chg="addSp delSp modSp add mod">
        <pc:chgData name="Tejaswi Kottakki" userId="0bba55c154a82a31" providerId="LiveId" clId="{9E48F939-9F94-4708-94E5-22980FE3FDDE}" dt="2022-03-03T15:26:54.512" v="1262" actId="20577"/>
        <pc:sldMkLst>
          <pc:docMk/>
          <pc:sldMk cId="3321503924" sldId="300"/>
        </pc:sldMkLst>
        <pc:spChg chg="mod">
          <ac:chgData name="Tejaswi Kottakki" userId="0bba55c154a82a31" providerId="LiveId" clId="{9E48F939-9F94-4708-94E5-22980FE3FDDE}" dt="2022-03-02T16:39:46.198" v="522" actId="1076"/>
          <ac:spMkLst>
            <pc:docMk/>
            <pc:sldMk cId="3321503924" sldId="300"/>
            <ac:spMk id="2" creationId="{486D415D-9F13-454C-8A71-CB8AE755771B}"/>
          </ac:spMkLst>
        </pc:spChg>
        <pc:spChg chg="del">
          <ac:chgData name="Tejaswi Kottakki" userId="0bba55c154a82a31" providerId="LiveId" clId="{9E48F939-9F94-4708-94E5-22980FE3FDDE}" dt="2022-03-02T16:38:49.973" v="516" actId="21"/>
          <ac:spMkLst>
            <pc:docMk/>
            <pc:sldMk cId="3321503924" sldId="300"/>
            <ac:spMk id="3" creationId="{6A667CD5-A2ED-46AB-A479-50C4123C1E32}"/>
          </ac:spMkLst>
        </pc:spChg>
        <pc:spChg chg="add mod">
          <ac:chgData name="Tejaswi Kottakki" userId="0bba55c154a82a31" providerId="LiveId" clId="{9E48F939-9F94-4708-94E5-22980FE3FDDE}" dt="2022-03-03T15:26:54.512" v="1262" actId="20577"/>
          <ac:spMkLst>
            <pc:docMk/>
            <pc:sldMk cId="3321503924" sldId="300"/>
            <ac:spMk id="10" creationId="{73DB4114-2233-45C0-925F-ADFD7126D97A}"/>
          </ac:spMkLst>
        </pc:spChg>
        <pc:picChg chg="add mod">
          <ac:chgData name="Tejaswi Kottakki" userId="0bba55c154a82a31" providerId="LiveId" clId="{9E48F939-9F94-4708-94E5-22980FE3FDDE}" dt="2022-03-03T08:55:49.430" v="723" actId="1076"/>
          <ac:picMkLst>
            <pc:docMk/>
            <pc:sldMk cId="3321503924" sldId="300"/>
            <ac:picMk id="4" creationId="{2718B572-D059-4C0E-969A-46AEA8A8806D}"/>
          </ac:picMkLst>
        </pc:picChg>
        <pc:picChg chg="add del mod">
          <ac:chgData name="Tejaswi Kottakki" userId="0bba55c154a82a31" providerId="LiveId" clId="{9E48F939-9F94-4708-94E5-22980FE3FDDE}" dt="2022-03-03T08:46:49.303" v="705" actId="478"/>
          <ac:picMkLst>
            <pc:docMk/>
            <pc:sldMk cId="3321503924" sldId="300"/>
            <ac:picMk id="5" creationId="{BBF10BAE-A3D6-4722-A917-6DFF944493FA}"/>
          </ac:picMkLst>
        </pc:picChg>
        <pc:picChg chg="add mod">
          <ac:chgData name="Tejaswi Kottakki" userId="0bba55c154a82a31" providerId="LiveId" clId="{9E48F939-9F94-4708-94E5-22980FE3FDDE}" dt="2022-03-03T08:56:03.139" v="726" actId="1076"/>
          <ac:picMkLst>
            <pc:docMk/>
            <pc:sldMk cId="3321503924" sldId="300"/>
            <ac:picMk id="7" creationId="{3B21763D-040C-4F79-8B52-4E494A51338D}"/>
          </ac:picMkLst>
        </pc:picChg>
        <pc:picChg chg="add mod">
          <ac:chgData name="Tejaswi Kottakki" userId="0bba55c154a82a31" providerId="LiveId" clId="{9E48F939-9F94-4708-94E5-22980FE3FDDE}" dt="2022-03-02T16:45:21.407" v="590"/>
          <ac:picMkLst>
            <pc:docMk/>
            <pc:sldMk cId="3321503924" sldId="300"/>
            <ac:picMk id="8" creationId="{1EB6ECB5-0938-4185-81DA-D27846D5B09D}"/>
          </ac:picMkLst>
        </pc:picChg>
        <pc:picChg chg="add mod">
          <ac:chgData name="Tejaswi Kottakki" userId="0bba55c154a82a31" providerId="LiveId" clId="{9E48F939-9F94-4708-94E5-22980FE3FDDE}" dt="2022-03-03T09:02:07.434" v="731" actId="1076"/>
          <ac:picMkLst>
            <pc:docMk/>
            <pc:sldMk cId="3321503924" sldId="300"/>
            <ac:picMk id="9" creationId="{161B30C0-5370-46E8-8152-807807863EC7}"/>
          </ac:picMkLst>
        </pc:picChg>
      </pc:sldChg>
      <pc:sldChg chg="new del">
        <pc:chgData name="Tejaswi Kottakki" userId="0bba55c154a82a31" providerId="LiveId" clId="{9E48F939-9F94-4708-94E5-22980FE3FDDE}" dt="2022-03-02T15:14:21.532" v="232" actId="680"/>
        <pc:sldMkLst>
          <pc:docMk/>
          <pc:sldMk cId="1153347312" sldId="301"/>
        </pc:sldMkLst>
      </pc:sldChg>
      <pc:sldChg chg="addSp delSp modSp add mod modAnim">
        <pc:chgData name="Tejaswi Kottakki" userId="0bba55c154a82a31" providerId="LiveId" clId="{9E48F939-9F94-4708-94E5-22980FE3FDDE}" dt="2022-03-03T15:27:00.700" v="1264" actId="20577"/>
        <pc:sldMkLst>
          <pc:docMk/>
          <pc:sldMk cId="3761194492" sldId="301"/>
        </pc:sldMkLst>
        <pc:spChg chg="mod">
          <ac:chgData name="Tejaswi Kottakki" userId="0bba55c154a82a31" providerId="LiveId" clId="{9E48F939-9F94-4708-94E5-22980FE3FDDE}" dt="2022-03-02T15:14:41.693" v="253" actId="20577"/>
          <ac:spMkLst>
            <pc:docMk/>
            <pc:sldMk cId="3761194492" sldId="301"/>
            <ac:spMk id="2" creationId="{486D415D-9F13-454C-8A71-CB8AE755771B}"/>
          </ac:spMkLst>
        </pc:spChg>
        <pc:spChg chg="del mod">
          <ac:chgData name="Tejaswi Kottakki" userId="0bba55c154a82a31" providerId="LiveId" clId="{9E48F939-9F94-4708-94E5-22980FE3FDDE}" dt="2022-03-02T16:13:02.833" v="436"/>
          <ac:spMkLst>
            <pc:docMk/>
            <pc:sldMk cId="3761194492" sldId="301"/>
            <ac:spMk id="3" creationId="{6A667CD5-A2ED-46AB-A479-50C4123C1E32}"/>
          </ac:spMkLst>
        </pc:spChg>
        <pc:spChg chg="add mod">
          <ac:chgData name="Tejaswi Kottakki" userId="0bba55c154a82a31" providerId="LiveId" clId="{9E48F939-9F94-4708-94E5-22980FE3FDDE}" dt="2022-03-03T15:27:00.700" v="1264" actId="20577"/>
          <ac:spMkLst>
            <pc:docMk/>
            <pc:sldMk cId="3761194492" sldId="301"/>
            <ac:spMk id="6" creationId="{A12B55C9-9330-4165-B49F-1984831087F3}"/>
          </ac:spMkLst>
        </pc:spChg>
        <pc:picChg chg="add mod modCrop">
          <ac:chgData name="Tejaswi Kottakki" userId="0bba55c154a82a31" providerId="LiveId" clId="{9E48F939-9F94-4708-94E5-22980FE3FDDE}" dt="2022-03-03T08:09:03.694" v="594" actId="1035"/>
          <ac:picMkLst>
            <pc:docMk/>
            <pc:sldMk cId="3761194492" sldId="301"/>
            <ac:picMk id="4" creationId="{F75C2212-74DA-405C-8714-8A737D773AF7}"/>
          </ac:picMkLst>
        </pc:picChg>
        <pc:picChg chg="add mod">
          <ac:chgData name="Tejaswi Kottakki" userId="0bba55c154a82a31" providerId="LiveId" clId="{9E48F939-9F94-4708-94E5-22980FE3FDDE}" dt="2022-03-02T16:45:23.639" v="591"/>
          <ac:picMkLst>
            <pc:docMk/>
            <pc:sldMk cId="3761194492" sldId="301"/>
            <ac:picMk id="5" creationId="{ACB41689-C562-44B8-92BD-08DF39DAD5FA}"/>
          </ac:picMkLst>
        </pc:picChg>
      </pc:sldChg>
      <pc:sldChg chg="addSp delSp modSp add mod">
        <pc:chgData name="Tejaswi Kottakki" userId="0bba55c154a82a31" providerId="LiveId" clId="{9E48F939-9F94-4708-94E5-22980FE3FDDE}" dt="2022-03-03T15:26:49.501" v="1260" actId="20577"/>
        <pc:sldMkLst>
          <pc:docMk/>
          <pc:sldMk cId="1666071634" sldId="302"/>
        </pc:sldMkLst>
        <pc:spChg chg="mod">
          <ac:chgData name="Tejaswi Kottakki" userId="0bba55c154a82a31" providerId="LiveId" clId="{9E48F939-9F94-4708-94E5-22980FE3FDDE}" dt="2022-03-03T15:21:23.888" v="1245" actId="114"/>
          <ac:spMkLst>
            <pc:docMk/>
            <pc:sldMk cId="1666071634" sldId="302"/>
            <ac:spMk id="3" creationId="{FCFC55FA-21FF-4F89-ACF1-7A6A3ABF89DD}"/>
          </ac:spMkLst>
        </pc:spChg>
        <pc:spChg chg="add del mod">
          <ac:chgData name="Tejaswi Kottakki" userId="0bba55c154a82a31" providerId="LiveId" clId="{9E48F939-9F94-4708-94E5-22980FE3FDDE}" dt="2022-03-03T15:18:32.045" v="1210" actId="21"/>
          <ac:spMkLst>
            <pc:docMk/>
            <pc:sldMk cId="1666071634" sldId="302"/>
            <ac:spMk id="6" creationId="{46B68368-C842-490C-AA20-75314F55A694}"/>
          </ac:spMkLst>
        </pc:spChg>
        <pc:spChg chg="mod">
          <ac:chgData name="Tejaswi Kottakki" userId="0bba55c154a82a31" providerId="LiveId" clId="{9E48F939-9F94-4708-94E5-22980FE3FDDE}" dt="2022-03-03T15:26:49.501" v="1260" actId="20577"/>
          <ac:spMkLst>
            <pc:docMk/>
            <pc:sldMk cId="1666071634" sldId="302"/>
            <ac:spMk id="7" creationId="{1C570E29-B06D-45D2-A352-A5DCD67C662A}"/>
          </ac:spMkLst>
        </pc:spChg>
        <pc:picChg chg="del mod">
          <ac:chgData name="Tejaswi Kottakki" userId="0bba55c154a82a31" providerId="LiveId" clId="{9E48F939-9F94-4708-94E5-22980FE3FDDE}" dt="2022-03-03T15:05:28.585" v="1120" actId="21"/>
          <ac:picMkLst>
            <pc:docMk/>
            <pc:sldMk cId="1666071634" sldId="302"/>
            <ac:picMk id="1026" creationId="{D19271AA-FF25-4B34-BEA7-3B42036FE2C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BF7510-B9ED-40E0-8274-4F64AD62B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5E24B0-B97F-4932-93CD-4307D6181D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0AA17F-CB06-445B-ACD3-321E84E51A80}" type="datetimeFigureOut">
              <a:rPr lang="en-US" smtClean="0"/>
              <a:t>3/3/2022</a:t>
            </a:fld>
            <a:endParaRPr lang="en-US" dirty="0"/>
          </a:p>
        </p:txBody>
      </p:sp>
      <p:sp>
        <p:nvSpPr>
          <p:cNvPr id="4" name="Footer Placeholder 3">
            <a:extLst>
              <a:ext uri="{FF2B5EF4-FFF2-40B4-BE49-F238E27FC236}">
                <a16:creationId xmlns:a16="http://schemas.microsoft.com/office/drawing/2014/main" id="{7FC3A0DF-A8A7-4EF4-96E5-757FFFC2A9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2BEC987-E8F6-4FD2-BFB2-04815BD1D2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78EF9-7F2B-4B20-A25C-9E80C16977B9}" type="slidenum">
              <a:rPr lang="en-US" smtClean="0"/>
              <a:t>‹#›</a:t>
            </a:fld>
            <a:endParaRPr lang="en-US" dirty="0"/>
          </a:p>
        </p:txBody>
      </p:sp>
    </p:spTree>
    <p:extLst>
      <p:ext uri="{BB962C8B-B14F-4D97-AF65-F5344CB8AC3E}">
        <p14:creationId xmlns:p14="http://schemas.microsoft.com/office/powerpoint/2010/main" val="250011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141C0-BF72-4A20-AFA7-D05563D549B7}" type="datetimeFigureOut">
              <a:rPr lang="en-US" smtClean="0"/>
              <a:t>3/3/2022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AF9CF-D1E5-49FD-94F7-B246BB67E246}" type="slidenum">
              <a:rPr lang="en-US" smtClean="0"/>
              <a:t>‹#›</a:t>
            </a:fld>
            <a:endParaRPr lang="en-US" dirty="0"/>
          </a:p>
        </p:txBody>
      </p:sp>
    </p:spTree>
    <p:extLst>
      <p:ext uri="{BB962C8B-B14F-4D97-AF65-F5344CB8AC3E}">
        <p14:creationId xmlns:p14="http://schemas.microsoft.com/office/powerpoint/2010/main" val="1629285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chor="ctr" anchorCtr="0">
            <a:normAutofit/>
          </a:bodyPr>
          <a:lstStyle>
            <a:lvl1pPr>
              <a:defRPr sz="3000"/>
            </a:lvl1pPr>
          </a:lstStyle>
          <a:p>
            <a:r>
              <a:rPr lang="en-US" noProof="0"/>
              <a:t>Click to edit Master title style</a:t>
            </a:r>
          </a:p>
        </p:txBody>
      </p:sp>
      <p:sp>
        <p:nvSpPr>
          <p:cNvPr id="3" name="Content Placeholder 2"/>
          <p:cNvSpPr>
            <a:spLocks noGrp="1"/>
          </p:cNvSpPr>
          <p:nvPr>
            <p:ph idx="1"/>
          </p:nvPr>
        </p:nvSpPr>
        <p:spPr>
          <a:xfrm>
            <a:off x="685801" y="1869601"/>
            <a:ext cx="10840914" cy="3921600"/>
          </a:xfrm>
        </p:spPr>
        <p:txBody>
          <a:bodyPr anchor="t" anchorCtr="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84B7D2A-0DF8-424B-9572-B79AEBB2D9DC}" type="datetimeFigureOut">
              <a:rPr lang="en-US" noProof="0" smtClean="0"/>
              <a:t>3/3/2022</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8" name="Straight Connector 7">
            <a:extLst>
              <a:ext uri="{FF2B5EF4-FFF2-40B4-BE49-F238E27FC236}">
                <a16:creationId xmlns:a16="http://schemas.microsoft.com/office/drawing/2014/main" id="{328F7C25-BFB6-430F-87B6-7D0D2C7493D6}"/>
              </a:ext>
              <a:ext uri="{C183D7F6-B498-43B3-948B-1728B52AA6E4}">
                <adec:decorative xmlns:adec="http://schemas.microsoft.com/office/drawing/2017/decorative" val="1"/>
              </a:ext>
            </a:extLst>
          </p:cNvPr>
          <p:cNvCxnSpPr>
            <a:cxnSpLocks/>
          </p:cNvCxnSpPr>
          <p:nvPr userDrawn="1"/>
        </p:nvCxnSpPr>
        <p:spPr>
          <a:xfrm rot="16200000">
            <a:off x="-185517" y="122343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1026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hasCustomPrompt="1"/>
          </p:nvPr>
        </p:nvSpPr>
        <p:spPr>
          <a:xfrm>
            <a:off x="685801" y="609601"/>
            <a:ext cx="10840913" cy="3124199"/>
          </a:xfrm>
        </p:spPr>
        <p:txBody>
          <a:bodyPr anchor="ctr">
            <a:normAutofit/>
          </a:bodyPr>
          <a:lstStyle>
            <a:lvl1pPr algn="l">
              <a:defRPr sz="3000" b="0" cap="none"/>
            </a:lvl1pPr>
          </a:lstStyle>
          <a:p>
            <a:r>
              <a:rPr lang="en-US" noProof="0"/>
              <a:t>CLICK TO EDIT MASTER TITLE STYLE</a:t>
            </a:r>
          </a:p>
        </p:txBody>
      </p:sp>
      <p:sp>
        <p:nvSpPr>
          <p:cNvPr id="3" name="Text Placeholder 2"/>
          <p:cNvSpPr>
            <a:spLocks noGrp="1"/>
          </p:cNvSpPr>
          <p:nvPr>
            <p:ph type="body" idx="1"/>
          </p:nvPr>
        </p:nvSpPr>
        <p:spPr>
          <a:xfrm>
            <a:off x="685800" y="3733800"/>
            <a:ext cx="10840914" cy="20574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3/3/2022</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32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a:t>Click to edit Master title style</a:t>
            </a:r>
          </a:p>
        </p:txBody>
      </p:sp>
      <p:sp>
        <p:nvSpPr>
          <p:cNvPr id="3" name="Date Placeholder 2"/>
          <p:cNvSpPr>
            <a:spLocks noGrp="1"/>
          </p:cNvSpPr>
          <p:nvPr>
            <p:ph type="dt" sz="half" idx="10"/>
          </p:nvPr>
        </p:nvSpPr>
        <p:spPr/>
        <p:txBody>
          <a:bodyPr/>
          <a:lstStyle/>
          <a:p>
            <a:fld id="{984B7D2A-0DF8-424B-9572-B79AEBB2D9DC}" type="datetimeFigureOut">
              <a:rPr lang="en-US" noProof="0" smtClean="0"/>
              <a:t>3/3/2022</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51064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84B7D2A-0DF8-424B-9572-B79AEBB2D9DC}" type="datetimeFigureOut">
              <a:rPr lang="en-US" noProof="0" smtClean="0"/>
              <a:t>3/3/2022</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p:txBody>
      </p:sp>
      <p:sp>
        <p:nvSpPr>
          <p:cNvPr id="4" name="Slide Number Placeholder 3"/>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453706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1786"/>
            <a:ext cx="12188825" cy="6856214"/>
          </a:xfrm>
          <a:prstGeom prst="rect">
            <a:avLst/>
          </a:prstGeom>
        </p:spPr>
      </p:pic>
      <p:sp>
        <p:nvSpPr>
          <p:cNvPr id="2" name="Title 1"/>
          <p:cNvSpPr>
            <a:spLocks noGrp="1"/>
          </p:cNvSpPr>
          <p:nvPr>
            <p:ph type="ctrTitle"/>
          </p:nvPr>
        </p:nvSpPr>
        <p:spPr>
          <a:xfrm>
            <a:off x="2476500" y="2716272"/>
            <a:ext cx="8683625" cy="2421464"/>
          </a:xfrm>
        </p:spPr>
        <p:txBody>
          <a:bodyPr anchor="b">
            <a:normAutofit/>
          </a:bodyPr>
          <a:lstStyle>
            <a:lvl1pPr algn="r">
              <a:defRPr sz="4800">
                <a:effectLst/>
              </a:defRPr>
            </a:lvl1pPr>
          </a:lstStyle>
          <a:p>
            <a:r>
              <a:rPr lang="en-US" noProof="0"/>
              <a:t>Click to edit Master title style</a:t>
            </a:r>
          </a:p>
        </p:txBody>
      </p:sp>
      <p:sp>
        <p:nvSpPr>
          <p:cNvPr id="3" name="Subtitle 2"/>
          <p:cNvSpPr>
            <a:spLocks noGrp="1"/>
          </p:cNvSpPr>
          <p:nvPr>
            <p:ph type="subTitle" idx="1"/>
          </p:nvPr>
        </p:nvSpPr>
        <p:spPr>
          <a:xfrm>
            <a:off x="2476500" y="5137736"/>
            <a:ext cx="8683625" cy="732840"/>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984B7D2A-0DF8-424B-9572-B79AEBB2D9DC}" type="datetimeFigureOut">
              <a:rPr lang="en-US" noProof="0" smtClean="0"/>
              <a:t>3/3/2022</a:t>
            </a:fld>
            <a:endParaRPr lang="en-US" noProof="0" dirty="0"/>
          </a:p>
        </p:txBody>
      </p:sp>
      <p:sp>
        <p:nvSpPr>
          <p:cNvPr id="5" name="Footer Placeholder 4"/>
          <p:cNvSpPr>
            <a:spLocks noGrp="1"/>
          </p:cNvSpPr>
          <p:nvPr>
            <p:ph type="ftr" sz="quarter" idx="11"/>
          </p:nvPr>
        </p:nvSpPr>
        <p:spPr>
          <a:xfrm>
            <a:off x="3962399" y="5870575"/>
            <a:ext cx="4893958" cy="377825"/>
          </a:xfrm>
        </p:spPr>
        <p:txBody>
          <a:bodyPr/>
          <a:lstStyle/>
          <a:p>
            <a:r>
              <a:rPr lang="en-US" noProof="0" dirty="0"/>
              <a:t>Add a Footer</a:t>
            </a:r>
          </a:p>
        </p:txBody>
      </p:sp>
      <p:sp>
        <p:nvSpPr>
          <p:cNvPr id="6" name="Slide Number Placeholder 5"/>
          <p:cNvSpPr>
            <a:spLocks noGrp="1"/>
          </p:cNvSpPr>
          <p:nvPr>
            <p:ph type="sldNum" sz="quarter" idx="12"/>
          </p:nvPr>
        </p:nvSpPr>
        <p:spPr>
          <a:xfrm>
            <a:off x="10608958" y="5870575"/>
            <a:ext cx="551167" cy="377825"/>
          </a:xfrm>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4062937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552450" y="1874308"/>
            <a:ext cx="3814235" cy="1260000"/>
          </a:xfrm>
        </p:spPr>
        <p:txBody>
          <a:bodyPr anchor="ctr" anchorCtr="0">
            <a:noAutofit/>
          </a:bodyPr>
          <a:lstStyle>
            <a:lvl1pPr algn="r">
              <a:defRPr sz="3000" b="0"/>
            </a:lvl1pPr>
          </a:lstStyle>
          <a:p>
            <a:r>
              <a:rPr lang="en-US" noProof="0"/>
              <a:t>Click to edit Master title style</a:t>
            </a:r>
          </a:p>
        </p:txBody>
      </p:sp>
      <p:sp>
        <p:nvSpPr>
          <p:cNvPr id="3" name="Content Placeholder 2"/>
          <p:cNvSpPr>
            <a:spLocks noGrp="1"/>
          </p:cNvSpPr>
          <p:nvPr>
            <p:ph idx="1"/>
          </p:nvPr>
        </p:nvSpPr>
        <p:spPr>
          <a:xfrm>
            <a:off x="4648200" y="0"/>
            <a:ext cx="7543800" cy="6856214"/>
          </a:xfrm>
        </p:spPr>
        <p:txBody>
          <a:bodyPr anchor="ct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552450" y="3134308"/>
            <a:ext cx="3814235" cy="2016600"/>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3/3/2022</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00633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escription and Conent">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840914" cy="1260000"/>
          </a:xfrm>
        </p:spPr>
        <p:txBody>
          <a:bodyPr anchor="ctr" anchorCtr="0">
            <a:normAutofit/>
          </a:bodyPr>
          <a:lstStyle>
            <a:lvl1pPr>
              <a:defRPr sz="3000"/>
            </a:lvl1pPr>
          </a:lstStyle>
          <a:p>
            <a:r>
              <a:rPr lang="en-US" noProof="0"/>
              <a:t>Click to edit Master title style</a:t>
            </a:r>
          </a:p>
        </p:txBody>
      </p:sp>
      <p:sp>
        <p:nvSpPr>
          <p:cNvPr id="3" name="Text Placeholder 2"/>
          <p:cNvSpPr>
            <a:spLocks noGrp="1"/>
          </p:cNvSpPr>
          <p:nvPr>
            <p:ph type="body" idx="1"/>
          </p:nvPr>
        </p:nvSpPr>
        <p:spPr>
          <a:xfrm>
            <a:off x="685799" y="1881824"/>
            <a:ext cx="10840914" cy="1032826"/>
          </a:xfrm>
        </p:spPr>
        <p:txBody>
          <a:bodyPr anchor="t" anchorCtr="0">
            <a:no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7" name="Date Placeholder 6"/>
          <p:cNvSpPr>
            <a:spLocks noGrp="1"/>
          </p:cNvSpPr>
          <p:nvPr>
            <p:ph type="dt" sz="half" idx="10"/>
          </p:nvPr>
        </p:nvSpPr>
        <p:spPr/>
        <p:txBody>
          <a:bodyPr/>
          <a:lstStyle/>
          <a:p>
            <a:fld id="{984B7D2A-0DF8-424B-9572-B79AEBB2D9DC}" type="datetimeFigureOut">
              <a:rPr lang="en-US" noProof="0" smtClean="0"/>
              <a:t>3/3/2022</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6" name="Text Placeholder 5">
            <a:extLst>
              <a:ext uri="{FF2B5EF4-FFF2-40B4-BE49-F238E27FC236}">
                <a16:creationId xmlns:a16="http://schemas.microsoft.com/office/drawing/2014/main" id="{B47DAE59-9D63-4159-8F3E-560C31F19A89}"/>
              </a:ext>
            </a:extLst>
          </p:cNvPr>
          <p:cNvSpPr>
            <a:spLocks noGrp="1"/>
          </p:cNvSpPr>
          <p:nvPr>
            <p:ph type="body" sz="quarter" idx="14"/>
          </p:nvPr>
        </p:nvSpPr>
        <p:spPr>
          <a:xfrm>
            <a:off x="1216192"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sp>
        <p:nvSpPr>
          <p:cNvPr id="12" name="Text Placeholder 2">
            <a:extLst>
              <a:ext uri="{FF2B5EF4-FFF2-40B4-BE49-F238E27FC236}">
                <a16:creationId xmlns:a16="http://schemas.microsoft.com/office/drawing/2014/main" id="{4249143D-80A5-4E4C-BBFD-F253500CE226}"/>
              </a:ext>
            </a:extLst>
          </p:cNvPr>
          <p:cNvSpPr>
            <a:spLocks noGrp="1"/>
          </p:cNvSpPr>
          <p:nvPr>
            <p:ph type="body" idx="13"/>
          </p:nvPr>
        </p:nvSpPr>
        <p:spPr>
          <a:xfrm>
            <a:off x="685799" y="2914650"/>
            <a:ext cx="10840914" cy="502126"/>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5">
            <a:extLst>
              <a:ext uri="{FF2B5EF4-FFF2-40B4-BE49-F238E27FC236}">
                <a16:creationId xmlns:a16="http://schemas.microsoft.com/office/drawing/2014/main" id="{B06123F0-984B-4EF8-9945-3621C401B7AD}"/>
              </a:ext>
            </a:extLst>
          </p:cNvPr>
          <p:cNvSpPr>
            <a:spLocks noGrp="1"/>
          </p:cNvSpPr>
          <p:nvPr>
            <p:ph type="body" sz="quarter" idx="17"/>
          </p:nvPr>
        </p:nvSpPr>
        <p:spPr>
          <a:xfrm>
            <a:off x="7465366"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21" name="Text Placeholder 5">
            <a:extLst>
              <a:ext uri="{FF2B5EF4-FFF2-40B4-BE49-F238E27FC236}">
                <a16:creationId xmlns:a16="http://schemas.microsoft.com/office/drawing/2014/main" id="{A669C074-A9BE-4B07-ACEE-3B34AAC8B9E7}"/>
              </a:ext>
            </a:extLst>
          </p:cNvPr>
          <p:cNvSpPr>
            <a:spLocks noGrp="1"/>
          </p:cNvSpPr>
          <p:nvPr>
            <p:ph type="body" sz="quarter" idx="18"/>
          </p:nvPr>
        </p:nvSpPr>
        <p:spPr>
          <a:xfrm>
            <a:off x="9548424"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19" name="Text Placeholder 5">
            <a:extLst>
              <a:ext uri="{FF2B5EF4-FFF2-40B4-BE49-F238E27FC236}">
                <a16:creationId xmlns:a16="http://schemas.microsoft.com/office/drawing/2014/main" id="{84A40D78-D6DD-41A7-A132-9D48DF8649A9}"/>
              </a:ext>
            </a:extLst>
          </p:cNvPr>
          <p:cNvSpPr>
            <a:spLocks noGrp="1"/>
          </p:cNvSpPr>
          <p:nvPr>
            <p:ph type="body" sz="quarter" idx="16"/>
          </p:nvPr>
        </p:nvSpPr>
        <p:spPr>
          <a:xfrm>
            <a:off x="5382308"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18" name="Text Placeholder 5">
            <a:extLst>
              <a:ext uri="{FF2B5EF4-FFF2-40B4-BE49-F238E27FC236}">
                <a16:creationId xmlns:a16="http://schemas.microsoft.com/office/drawing/2014/main" id="{4A9CFAA7-850F-4C92-A9BE-56452E5CA04D}"/>
              </a:ext>
            </a:extLst>
          </p:cNvPr>
          <p:cNvSpPr>
            <a:spLocks noGrp="1"/>
          </p:cNvSpPr>
          <p:nvPr>
            <p:ph type="body" sz="quarter" idx="15"/>
          </p:nvPr>
        </p:nvSpPr>
        <p:spPr>
          <a:xfrm>
            <a:off x="3299250"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cxnSp>
        <p:nvCxnSpPr>
          <p:cNvPr id="14" name="Straight Connector 13">
            <a:extLst>
              <a:ext uri="{FF2B5EF4-FFF2-40B4-BE49-F238E27FC236}">
                <a16:creationId xmlns:a16="http://schemas.microsoft.com/office/drawing/2014/main" id="{CC5A0CF1-9FE7-4149-97DC-5221639144C8}"/>
              </a:ext>
              <a:ext uri="{C183D7F6-B498-43B3-948B-1728B52AA6E4}">
                <adec:decorative xmlns:adec="http://schemas.microsoft.com/office/drawing/2017/decorative" val="1"/>
              </a:ext>
            </a:extLst>
          </p:cNvPr>
          <p:cNvCxnSpPr>
            <a:cxnSpLocks/>
          </p:cNvCxnSpPr>
          <p:nvPr userDrawn="1"/>
        </p:nvCxnSpPr>
        <p:spPr>
          <a:xfrm rot="16200000">
            <a:off x="-185517" y="124248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3639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1457326" y="995967"/>
            <a:ext cx="6238874" cy="1260000"/>
          </a:xfrm>
        </p:spPr>
        <p:txBody>
          <a:bodyPr anchor="ctr" anchorCtr="0">
            <a:noAutofit/>
          </a:bodyPr>
          <a:lstStyle>
            <a:lvl1pPr algn="r">
              <a:defRPr sz="3000" b="0"/>
            </a:lvl1pPr>
          </a:lstStyle>
          <a:p>
            <a:r>
              <a:rPr lang="en-US" noProof="0"/>
              <a:t>Click to edit Master title style</a:t>
            </a:r>
          </a:p>
        </p:txBody>
      </p:sp>
      <p:sp>
        <p:nvSpPr>
          <p:cNvPr id="14" name="Picture Placeholder 2"/>
          <p:cNvSpPr>
            <a:spLocks noGrp="1" noChangeAspect="1"/>
          </p:cNvSpPr>
          <p:nvPr>
            <p:ph type="pic" idx="1"/>
          </p:nvPr>
        </p:nvSpPr>
        <p:spPr bwMode="blackGray">
          <a:xfrm>
            <a:off x="8014200" y="995968"/>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a:xfrm>
            <a:off x="1085849" y="2255967"/>
            <a:ext cx="6610351" cy="3476618"/>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3/3/2022</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96938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Righ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6657974" y="995968"/>
            <a:ext cx="4848225" cy="1260000"/>
          </a:xfrm>
        </p:spPr>
        <p:txBody>
          <a:bodyPr anchor="ctr" anchorCtr="0">
            <a:normAutofit/>
          </a:bodyPr>
          <a:lstStyle>
            <a:lvl1pPr algn="l">
              <a:defRPr sz="3000" b="0"/>
            </a:lvl1pPr>
          </a:lstStyle>
          <a:p>
            <a:r>
              <a:rPr lang="en-US" noProof="0"/>
              <a:t>Click to edit Master title style</a:t>
            </a:r>
          </a:p>
        </p:txBody>
      </p:sp>
      <p:sp>
        <p:nvSpPr>
          <p:cNvPr id="14" name="Picture Placeholder 2"/>
          <p:cNvSpPr>
            <a:spLocks noGrp="1" noChangeAspect="1"/>
          </p:cNvSpPr>
          <p:nvPr>
            <p:ph type="pic" idx="1"/>
          </p:nvPr>
        </p:nvSpPr>
        <p:spPr bwMode="blackGray">
          <a:xfrm>
            <a:off x="727574" y="914400"/>
            <a:ext cx="5749425" cy="4818185"/>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a:xfrm>
            <a:off x="6657974" y="2255968"/>
            <a:ext cx="4848225" cy="3476617"/>
          </a:xfrm>
        </p:spPr>
        <p:txBody>
          <a:bodyPr anchor="t">
            <a:normAutofit/>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3/3/2022</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295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bwMode="white">
          <a:xfrm>
            <a:off x="10571243"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11" name="TextBox 10"/>
          <p:cNvSpPr txBox="1"/>
          <p:nvPr/>
        </p:nvSpPr>
        <p:spPr bwMode="white">
          <a:xfrm>
            <a:off x="100262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2" name="Title 1"/>
          <p:cNvSpPr>
            <a:spLocks noGrp="1"/>
          </p:cNvSpPr>
          <p:nvPr>
            <p:ph type="title" hasCustomPrompt="1"/>
          </p:nvPr>
        </p:nvSpPr>
        <p:spPr>
          <a:xfrm>
            <a:off x="1320801" y="609601"/>
            <a:ext cx="9550399" cy="2743199"/>
          </a:xfrm>
        </p:spPr>
        <p:txBody>
          <a:bodyPr anchor="ctr">
            <a:normAutofit/>
          </a:bodyPr>
          <a:lstStyle>
            <a:lvl1pPr algn="ctr">
              <a:defRPr sz="3000" b="0" i="1" cap="none">
                <a:solidFill>
                  <a:schemeClr val="tx1"/>
                </a:solidFill>
              </a:defRPr>
            </a:lvl1pPr>
          </a:lstStyle>
          <a:p>
            <a:r>
              <a:rPr lang="en-US" noProof="0"/>
              <a:t>CLICK TO EDIT MASTER TITLE STYLE</a:t>
            </a:r>
          </a:p>
        </p:txBody>
      </p:sp>
      <p:sp>
        <p:nvSpPr>
          <p:cNvPr id="10" name="Text Placeholder 9"/>
          <p:cNvSpPr>
            <a:spLocks noGrp="1"/>
          </p:cNvSpPr>
          <p:nvPr>
            <p:ph type="body" sz="quarter" idx="13"/>
          </p:nvPr>
        </p:nvSpPr>
        <p:spPr>
          <a:xfrm>
            <a:off x="1426408" y="3352800"/>
            <a:ext cx="9339184" cy="381000"/>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noProof="0"/>
              <a:t>Click to edit Master text styles</a:t>
            </a:r>
          </a:p>
        </p:txBody>
      </p:sp>
      <p:sp>
        <p:nvSpPr>
          <p:cNvPr id="7" name="Rectangle: Rounded Corners 6">
            <a:extLst>
              <a:ext uri="{FF2B5EF4-FFF2-40B4-BE49-F238E27FC236}">
                <a16:creationId xmlns:a16="http://schemas.microsoft.com/office/drawing/2014/main" id="{1AD7857E-8E0E-4AC1-ABDC-E42462C788DE}"/>
              </a:ext>
            </a:extLst>
          </p:cNvPr>
          <p:cNvSpPr/>
          <p:nvPr userDrawn="1"/>
        </p:nvSpPr>
        <p:spPr>
          <a:xfrm>
            <a:off x="1750844" y="3962401"/>
            <a:ext cx="8690313" cy="1908173"/>
          </a:xfrm>
          <a:prstGeom prst="roundRect">
            <a:avLst>
              <a:gd name="adj" fmla="val 6552"/>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p:cNvSpPr>
            <a:spLocks noGrp="1"/>
          </p:cNvSpPr>
          <p:nvPr>
            <p:ph type="body" idx="1"/>
          </p:nvPr>
        </p:nvSpPr>
        <p:spPr>
          <a:xfrm>
            <a:off x="1857375" y="4021138"/>
            <a:ext cx="8486775" cy="1760537"/>
          </a:xfrm>
        </p:spPr>
        <p:txBody>
          <a:bodyPr anchor="ctr">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3/3/2022</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15340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599"/>
            <a:ext cx="10840914" cy="1260000"/>
          </a:xfrm>
        </p:spPr>
        <p:txBody>
          <a:bodyPr>
            <a:normAutofit/>
          </a:bodyPr>
          <a:lstStyle>
            <a:lvl1pPr>
              <a:defRPr sz="3000"/>
            </a:lvl1pPr>
          </a:lstStyle>
          <a:p>
            <a:r>
              <a:rPr lang="en-US" noProof="0"/>
              <a:t>Click to edit Master title style</a:t>
            </a:r>
          </a:p>
        </p:txBody>
      </p:sp>
      <p:sp>
        <p:nvSpPr>
          <p:cNvPr id="3" name="Text Placeholder 2"/>
          <p:cNvSpPr>
            <a:spLocks noGrp="1"/>
          </p:cNvSpPr>
          <p:nvPr>
            <p:ph type="body" idx="1"/>
          </p:nvPr>
        </p:nvSpPr>
        <p:spPr>
          <a:xfrm>
            <a:off x="685799" y="1869599"/>
            <a:ext cx="5202071"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685800" y="2870201"/>
            <a:ext cx="5202071" cy="2916000"/>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98270" y="1869599"/>
            <a:ext cx="5228444"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98270" y="2870201"/>
            <a:ext cx="5202071" cy="2916000"/>
          </a:xfrm>
          <a:prstGeom prst="roundRect">
            <a:avLst>
              <a:gd name="adj" fmla="val 2798"/>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984B7D2A-0DF8-424B-9572-B79AEBB2D9DC}" type="datetimeFigureOut">
              <a:rPr lang="en-US" noProof="0" smtClean="0"/>
              <a:t>3/3/2022</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2" name="Straight Connector 11">
            <a:extLst>
              <a:ext uri="{FF2B5EF4-FFF2-40B4-BE49-F238E27FC236}">
                <a16:creationId xmlns:a16="http://schemas.microsoft.com/office/drawing/2014/main" id="{8031B0A9-3E16-4C5B-A6CE-045BCB91A008}"/>
              </a:ext>
              <a:ext uri="{C183D7F6-B498-43B3-948B-1728B52AA6E4}">
                <adec:decorative xmlns:adec="http://schemas.microsoft.com/office/drawing/2017/decorative" val="1"/>
              </a:ext>
            </a:extLst>
          </p:cNvPr>
          <p:cNvCxnSpPr>
            <a:cxnSpLocks/>
          </p:cNvCxnSpPr>
          <p:nvPr userDrawn="1"/>
        </p:nvCxnSpPr>
        <p:spPr>
          <a:xfrm flipV="1">
            <a:off x="57150" y="93976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6961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a:t>Click to edit Master title style</a:t>
            </a:r>
          </a:p>
        </p:txBody>
      </p:sp>
      <p:sp>
        <p:nvSpPr>
          <p:cNvPr id="9" name="Rectangle: Rounded Corners 8">
            <a:extLst>
              <a:ext uri="{FF2B5EF4-FFF2-40B4-BE49-F238E27FC236}">
                <a16:creationId xmlns:a16="http://schemas.microsoft.com/office/drawing/2014/main" id="{E44449DE-635B-4B23-9B8B-C95A5B8764DB}"/>
              </a:ext>
            </a:extLst>
          </p:cNvPr>
          <p:cNvSpPr/>
          <p:nvPr userDrawn="1"/>
        </p:nvSpPr>
        <p:spPr>
          <a:xfrm>
            <a:off x="663356" y="1790228"/>
            <a:ext cx="10863358" cy="4080348"/>
          </a:xfrm>
          <a:prstGeom prst="roundRect">
            <a:avLst>
              <a:gd name="adj" fmla="val 263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p:cNvSpPr>
            <a:spLocks noGrp="1"/>
          </p:cNvSpPr>
          <p:nvPr>
            <p:ph sz="half" idx="1"/>
          </p:nvPr>
        </p:nvSpPr>
        <p:spPr>
          <a:xfrm>
            <a:off x="685802" y="1869600"/>
            <a:ext cx="5040000" cy="3921601"/>
          </a:xfrm>
          <a:prstGeom prst="roundRect">
            <a:avLst>
              <a:gd name="adj" fmla="val 1970"/>
            </a:avLst>
          </a:prstGeom>
          <a:ln w="28575">
            <a:noFill/>
          </a:ln>
          <a:effectLst/>
        </p:spPr>
        <p:txBody>
          <a:bodyPr anchor="t" anchorCtr="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488644" y="1869601"/>
            <a:ext cx="5040000" cy="3921600"/>
          </a:xfrm>
          <a:prstGeom prst="roundRect">
            <a:avLst>
              <a:gd name="adj" fmla="val 2211"/>
            </a:avLst>
          </a:prstGeom>
          <a:ln w="28575">
            <a:noFill/>
          </a:ln>
          <a:effectLst/>
        </p:spPr>
        <p:txBody>
          <a:bodyPr anchor="t" anchorCtr="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984B7D2A-0DF8-424B-9572-B79AEBB2D9DC}" type="datetimeFigureOut">
              <a:rPr lang="en-US" noProof="0" smtClean="0"/>
              <a:t>3/3/2022</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0" name="Straight Connector 9">
            <a:extLst>
              <a:ext uri="{FF2B5EF4-FFF2-40B4-BE49-F238E27FC236}">
                <a16:creationId xmlns:a16="http://schemas.microsoft.com/office/drawing/2014/main" id="{E8539E0A-8009-4A6E-A7A1-5AEFA52206C3}"/>
              </a:ext>
              <a:ext uri="{C183D7F6-B498-43B3-948B-1728B52AA6E4}">
                <adec:decorative xmlns:adec="http://schemas.microsoft.com/office/drawing/2017/decorative" val="1"/>
              </a:ext>
            </a:extLst>
          </p:cNvPr>
          <p:cNvCxnSpPr>
            <a:cxnSpLocks/>
          </p:cNvCxnSpPr>
          <p:nvPr userDrawn="1"/>
        </p:nvCxnSpPr>
        <p:spPr>
          <a:xfrm flipV="1">
            <a:off x="57150" y="99691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35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85801" y="609600"/>
            <a:ext cx="10840914" cy="1456267"/>
          </a:xfrm>
          <a:prstGeom prst="rect">
            <a:avLst/>
          </a:prstGeom>
          <a:effectLst/>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bwMode="white">
          <a:xfrm>
            <a:off x="685801" y="2142067"/>
            <a:ext cx="10840914" cy="3649133"/>
          </a:xfrm>
          <a:prstGeom prst="rect">
            <a:avLst/>
          </a:prstGeom>
        </p:spPr>
        <p:txBody>
          <a:bodyPr vert="horz" lIns="91440" tIns="45720" rIns="91440" bIns="45720" rtlCol="0" anchor="ct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4B7D2A-0DF8-424B-9572-B79AEBB2D9DC}" type="datetimeFigureOut">
              <a:rPr lang="en-US" noProof="0" smtClean="0"/>
              <a:t>3/3/2022</a:t>
            </a:fld>
            <a:endParaRPr lang="en-US" noProof="0"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noProof="0" dirty="0"/>
              <a:t>Add a Footer</a:t>
            </a:r>
          </a:p>
        </p:txBody>
      </p:sp>
      <p:sp>
        <p:nvSpPr>
          <p:cNvPr id="6" name="Slide Number Placeholder 5"/>
          <p:cNvSpPr>
            <a:spLocks noGrp="1"/>
          </p:cNvSpPr>
          <p:nvPr>
            <p:ph type="sldNum" sz="quarter" idx="4"/>
          </p:nvPr>
        </p:nvSpPr>
        <p:spPr>
          <a:xfrm>
            <a:off x="10266059" y="5870575"/>
            <a:ext cx="1260655"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00906997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8" r:id="rId3"/>
    <p:sldLayoutId id="2147483679" r:id="rId4"/>
    <p:sldLayoutId id="2147483669" r:id="rId5"/>
    <p:sldLayoutId id="2147483680" r:id="rId6"/>
    <p:sldLayoutId id="2147483672" r:id="rId7"/>
    <p:sldLayoutId id="2147483665" r:id="rId8"/>
    <p:sldLayoutId id="2147483664" r:id="rId9"/>
    <p:sldLayoutId id="2147483671" r:id="rId10"/>
    <p:sldLayoutId id="2147483666" r:id="rId11"/>
    <p:sldLayoutId id="2147483667" r:id="rId12"/>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4.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5B398-1E7F-44AD-8356-8345134C958C}"/>
              </a:ext>
            </a:extLst>
          </p:cNvPr>
          <p:cNvSpPr>
            <a:spLocks noGrp="1"/>
          </p:cNvSpPr>
          <p:nvPr>
            <p:ph type="ctrTitle"/>
          </p:nvPr>
        </p:nvSpPr>
        <p:spPr>
          <a:xfrm>
            <a:off x="415054" y="1631209"/>
            <a:ext cx="10973694" cy="1160540"/>
          </a:xfrm>
        </p:spPr>
        <p:txBody>
          <a:bodyPr>
            <a:normAutofit/>
          </a:bodyPr>
          <a:lstStyle/>
          <a:p>
            <a:r>
              <a:rPr lang="en-US" dirty="0">
                <a:latin typeface="Algerian" panose="04020705040A02060702" pitchFamily="82" charset="0"/>
              </a:rPr>
              <a:t>Audio-VISUAL SPEECH RECOGNITION</a:t>
            </a:r>
          </a:p>
        </p:txBody>
      </p:sp>
      <p:sp>
        <p:nvSpPr>
          <p:cNvPr id="3" name="Subtitle 2">
            <a:extLst>
              <a:ext uri="{FF2B5EF4-FFF2-40B4-BE49-F238E27FC236}">
                <a16:creationId xmlns:a16="http://schemas.microsoft.com/office/drawing/2014/main" id="{852A3D91-AB3F-4EDF-B87E-FDDF6C5DC4CF}"/>
              </a:ext>
            </a:extLst>
          </p:cNvPr>
          <p:cNvSpPr>
            <a:spLocks noGrp="1"/>
          </p:cNvSpPr>
          <p:nvPr>
            <p:ph type="subTitle" idx="1"/>
          </p:nvPr>
        </p:nvSpPr>
        <p:spPr>
          <a:xfrm>
            <a:off x="261257" y="4302035"/>
            <a:ext cx="4528457" cy="2299062"/>
          </a:xfrm>
        </p:spPr>
        <p:txBody>
          <a:bodyPr/>
          <a:lstStyle/>
          <a:p>
            <a:endParaRPr lang="en-US" dirty="0"/>
          </a:p>
          <a:p>
            <a:endParaRPr lang="en-US" dirty="0"/>
          </a:p>
          <a:p>
            <a:endParaRPr lang="en-US" dirty="0"/>
          </a:p>
        </p:txBody>
      </p:sp>
      <p:sp>
        <p:nvSpPr>
          <p:cNvPr id="4" name="Rectangle 3"/>
          <p:cNvSpPr/>
          <p:nvPr/>
        </p:nvSpPr>
        <p:spPr>
          <a:xfrm>
            <a:off x="415054" y="4866865"/>
            <a:ext cx="6096000" cy="1477328"/>
          </a:xfrm>
          <a:prstGeom prst="rect">
            <a:avLst/>
          </a:prstGeom>
        </p:spPr>
        <p:txBody>
          <a:bodyPr>
            <a:spAutoFit/>
          </a:bodyPr>
          <a:lstStyle/>
          <a:p>
            <a:r>
              <a:rPr lang="en-US" b="1" dirty="0"/>
              <a:t>GROUP MEMBERS :</a:t>
            </a:r>
            <a:br>
              <a:rPr lang="en-US" dirty="0"/>
            </a:br>
            <a:r>
              <a:rPr lang="en-US" dirty="0"/>
              <a:t>TEJASWI KOTTAKKI      -  2010030088</a:t>
            </a:r>
          </a:p>
          <a:p>
            <a:r>
              <a:rPr lang="en-US" dirty="0"/>
              <a:t>HARIKA NETHI	        - 2010030119  </a:t>
            </a:r>
          </a:p>
          <a:p>
            <a:r>
              <a:rPr lang="en-US" dirty="0"/>
              <a:t>SHREYA CHINTAWAR   - 2010030155</a:t>
            </a:r>
          </a:p>
          <a:p>
            <a:r>
              <a:rPr lang="en-US" dirty="0"/>
              <a:t>AMRUTHA VARSHINI    - 2010030009</a:t>
            </a:r>
          </a:p>
        </p:txBody>
      </p:sp>
      <p:sp>
        <p:nvSpPr>
          <p:cNvPr id="5" name="Rectangle 4"/>
          <p:cNvSpPr/>
          <p:nvPr/>
        </p:nvSpPr>
        <p:spPr>
          <a:xfrm>
            <a:off x="8853660" y="4866865"/>
            <a:ext cx="2998706" cy="646331"/>
          </a:xfrm>
          <a:prstGeom prst="rect">
            <a:avLst/>
          </a:prstGeom>
        </p:spPr>
        <p:txBody>
          <a:bodyPr wrap="square">
            <a:spAutoFit/>
          </a:bodyPr>
          <a:lstStyle/>
          <a:p>
            <a:r>
              <a:rPr lang="en-US" b="1" dirty="0"/>
              <a:t>GUIDE</a:t>
            </a:r>
          </a:p>
          <a:p>
            <a:r>
              <a:rPr lang="en-US" dirty="0"/>
              <a:t>DR.ARPITA GUPTA</a:t>
            </a:r>
          </a:p>
        </p:txBody>
      </p:sp>
      <p:pic>
        <p:nvPicPr>
          <p:cNvPr id="6" name="Picture 5">
            <a:extLst>
              <a:ext uri="{FF2B5EF4-FFF2-40B4-BE49-F238E27FC236}">
                <a16:creationId xmlns:a16="http://schemas.microsoft.com/office/drawing/2014/main" id="{E8DC204E-8B15-4812-B7DD-347609989CF8}"/>
              </a:ext>
            </a:extLst>
          </p:cNvPr>
          <p:cNvPicPr>
            <a:picLocks noChangeAspect="1"/>
          </p:cNvPicPr>
          <p:nvPr/>
        </p:nvPicPr>
        <p:blipFill>
          <a:blip r:embed="rId2"/>
          <a:stretch>
            <a:fillRect/>
          </a:stretch>
        </p:blipFill>
        <p:spPr>
          <a:xfrm>
            <a:off x="10546002" y="0"/>
            <a:ext cx="1645998" cy="781235"/>
          </a:xfrm>
          <a:prstGeom prst="rect">
            <a:avLst/>
          </a:prstGeom>
        </p:spPr>
      </p:pic>
    </p:spTree>
    <p:extLst>
      <p:ext uri="{BB962C8B-B14F-4D97-AF65-F5344CB8AC3E}">
        <p14:creationId xmlns:p14="http://schemas.microsoft.com/office/powerpoint/2010/main" val="2352749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9213204-CA86-4DFC-8F44-9CAD071BB64B}"/>
              </a:ext>
            </a:extLst>
          </p:cNvPr>
          <p:cNvPicPr>
            <a:picLocks noGrp="1" noChangeAspect="1"/>
          </p:cNvPicPr>
          <p:nvPr>
            <p:ph idx="1"/>
          </p:nvPr>
        </p:nvPicPr>
        <p:blipFill>
          <a:blip r:embed="rId2"/>
          <a:stretch>
            <a:fillRect/>
          </a:stretch>
        </p:blipFill>
        <p:spPr>
          <a:xfrm>
            <a:off x="1512016" y="1074245"/>
            <a:ext cx="9046563" cy="5072062"/>
          </a:xfrm>
        </p:spPr>
      </p:pic>
      <p:pic>
        <p:nvPicPr>
          <p:cNvPr id="3" name="Picture 2">
            <a:extLst>
              <a:ext uri="{FF2B5EF4-FFF2-40B4-BE49-F238E27FC236}">
                <a16:creationId xmlns:a16="http://schemas.microsoft.com/office/drawing/2014/main" id="{DEBB87EA-2022-47DE-AB34-5231CF584EFB}"/>
              </a:ext>
            </a:extLst>
          </p:cNvPr>
          <p:cNvPicPr>
            <a:picLocks noChangeAspect="1"/>
          </p:cNvPicPr>
          <p:nvPr/>
        </p:nvPicPr>
        <p:blipFill>
          <a:blip r:embed="rId3"/>
          <a:stretch>
            <a:fillRect/>
          </a:stretch>
        </p:blipFill>
        <p:spPr>
          <a:xfrm>
            <a:off x="10546002" y="0"/>
            <a:ext cx="1645998" cy="781235"/>
          </a:xfrm>
          <a:prstGeom prst="rect">
            <a:avLst/>
          </a:prstGeom>
        </p:spPr>
      </p:pic>
      <p:sp>
        <p:nvSpPr>
          <p:cNvPr id="4" name="TextBox 3">
            <a:extLst>
              <a:ext uri="{FF2B5EF4-FFF2-40B4-BE49-F238E27FC236}">
                <a16:creationId xmlns:a16="http://schemas.microsoft.com/office/drawing/2014/main" id="{EBC21EBC-94F7-4E90-93A3-BE9435C55ED4}"/>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04-03-2022									10</a:t>
            </a:r>
            <a:endParaRPr lang="en-IN" dirty="0"/>
          </a:p>
        </p:txBody>
      </p:sp>
    </p:spTree>
    <p:extLst>
      <p:ext uri="{BB962C8B-B14F-4D97-AF65-F5344CB8AC3E}">
        <p14:creationId xmlns:p14="http://schemas.microsoft.com/office/powerpoint/2010/main" val="920769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F89BBA3-9881-45BD-8CD0-7B8D62050F68}"/>
              </a:ext>
            </a:extLst>
          </p:cNvPr>
          <p:cNvPicPr>
            <a:picLocks noGrp="1" noChangeAspect="1"/>
          </p:cNvPicPr>
          <p:nvPr>
            <p:ph idx="1"/>
          </p:nvPr>
        </p:nvPicPr>
        <p:blipFill>
          <a:blip r:embed="rId2"/>
          <a:stretch>
            <a:fillRect/>
          </a:stretch>
        </p:blipFill>
        <p:spPr>
          <a:xfrm>
            <a:off x="908050" y="1193800"/>
            <a:ext cx="10296525" cy="4095750"/>
          </a:xfrm>
        </p:spPr>
      </p:pic>
      <p:pic>
        <p:nvPicPr>
          <p:cNvPr id="3" name="Picture 2">
            <a:extLst>
              <a:ext uri="{FF2B5EF4-FFF2-40B4-BE49-F238E27FC236}">
                <a16:creationId xmlns:a16="http://schemas.microsoft.com/office/drawing/2014/main" id="{F7FF13FE-0515-4362-8A1E-EB9228D4BB5E}"/>
              </a:ext>
            </a:extLst>
          </p:cNvPr>
          <p:cNvPicPr>
            <a:picLocks noChangeAspect="1"/>
          </p:cNvPicPr>
          <p:nvPr/>
        </p:nvPicPr>
        <p:blipFill>
          <a:blip r:embed="rId3"/>
          <a:stretch>
            <a:fillRect/>
          </a:stretch>
        </p:blipFill>
        <p:spPr>
          <a:xfrm>
            <a:off x="10546002" y="0"/>
            <a:ext cx="1645998" cy="781235"/>
          </a:xfrm>
          <a:prstGeom prst="rect">
            <a:avLst/>
          </a:prstGeom>
        </p:spPr>
      </p:pic>
      <p:sp>
        <p:nvSpPr>
          <p:cNvPr id="4" name="TextBox 3">
            <a:extLst>
              <a:ext uri="{FF2B5EF4-FFF2-40B4-BE49-F238E27FC236}">
                <a16:creationId xmlns:a16="http://schemas.microsoft.com/office/drawing/2014/main" id="{BF668E9E-9831-4A30-B963-DF04CB813331}"/>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04-03-2022									11</a:t>
            </a:r>
            <a:endParaRPr lang="en-IN" dirty="0"/>
          </a:p>
        </p:txBody>
      </p:sp>
    </p:spTree>
    <p:extLst>
      <p:ext uri="{BB962C8B-B14F-4D97-AF65-F5344CB8AC3E}">
        <p14:creationId xmlns:p14="http://schemas.microsoft.com/office/powerpoint/2010/main" val="2273649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415D-9F13-454C-8A71-CB8AE755771B}"/>
              </a:ext>
            </a:extLst>
          </p:cNvPr>
          <p:cNvSpPr>
            <a:spLocks noGrp="1"/>
          </p:cNvSpPr>
          <p:nvPr>
            <p:ph type="title"/>
          </p:nvPr>
        </p:nvSpPr>
        <p:spPr>
          <a:xfrm>
            <a:off x="560755" y="101600"/>
            <a:ext cx="10840914" cy="1260000"/>
          </a:xfrm>
        </p:spPr>
        <p:txBody>
          <a:bodyPr/>
          <a:lstStyle/>
          <a:p>
            <a:r>
              <a:rPr lang="en-US" dirty="0"/>
              <a:t>FLOW DIAGRAM</a:t>
            </a:r>
            <a:endParaRPr lang="en-IN" dirty="0"/>
          </a:p>
        </p:txBody>
      </p:sp>
      <p:pic>
        <p:nvPicPr>
          <p:cNvPr id="6" name="Picture 5">
            <a:extLst>
              <a:ext uri="{FF2B5EF4-FFF2-40B4-BE49-F238E27FC236}">
                <a16:creationId xmlns:a16="http://schemas.microsoft.com/office/drawing/2014/main" id="{6B23B6C5-2C68-4474-9C7F-93C338BC86DA}"/>
              </a:ext>
            </a:extLst>
          </p:cNvPr>
          <p:cNvPicPr>
            <a:picLocks noChangeAspect="1"/>
          </p:cNvPicPr>
          <p:nvPr/>
        </p:nvPicPr>
        <p:blipFill>
          <a:blip r:embed="rId2"/>
          <a:stretch>
            <a:fillRect/>
          </a:stretch>
        </p:blipFill>
        <p:spPr>
          <a:xfrm>
            <a:off x="10546002" y="0"/>
            <a:ext cx="1645998" cy="781235"/>
          </a:xfrm>
          <a:prstGeom prst="rect">
            <a:avLst/>
          </a:prstGeom>
        </p:spPr>
      </p:pic>
      <p:sp>
        <p:nvSpPr>
          <p:cNvPr id="7" name="TextBox 6">
            <a:extLst>
              <a:ext uri="{FF2B5EF4-FFF2-40B4-BE49-F238E27FC236}">
                <a16:creationId xmlns:a16="http://schemas.microsoft.com/office/drawing/2014/main" id="{9B97E28D-B87A-458A-9F14-68CF318A781F}"/>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04-03-2022									12</a:t>
            </a:r>
            <a:endParaRPr lang="en-IN" dirty="0"/>
          </a:p>
        </p:txBody>
      </p:sp>
      <p:pic>
        <p:nvPicPr>
          <p:cNvPr id="8" name="Picture 7">
            <a:extLst>
              <a:ext uri="{FF2B5EF4-FFF2-40B4-BE49-F238E27FC236}">
                <a16:creationId xmlns:a16="http://schemas.microsoft.com/office/drawing/2014/main" id="{48509FA2-3BDF-4363-AECB-63AEFA8E1802}"/>
              </a:ext>
            </a:extLst>
          </p:cNvPr>
          <p:cNvPicPr>
            <a:picLocks noChangeAspect="1"/>
          </p:cNvPicPr>
          <p:nvPr/>
        </p:nvPicPr>
        <p:blipFill>
          <a:blip r:embed="rId3"/>
          <a:stretch>
            <a:fillRect/>
          </a:stretch>
        </p:blipFill>
        <p:spPr>
          <a:xfrm>
            <a:off x="2446216" y="1130749"/>
            <a:ext cx="6955692" cy="5216769"/>
          </a:xfrm>
          <a:prstGeom prst="rect">
            <a:avLst/>
          </a:prstGeom>
        </p:spPr>
      </p:pic>
      <p:pic>
        <p:nvPicPr>
          <p:cNvPr id="10" name="Picture 9">
            <a:extLst>
              <a:ext uri="{FF2B5EF4-FFF2-40B4-BE49-F238E27FC236}">
                <a16:creationId xmlns:a16="http://schemas.microsoft.com/office/drawing/2014/main" id="{6C05E63F-554B-48E9-96CD-246EF8F675E7}"/>
              </a:ext>
            </a:extLst>
          </p:cNvPr>
          <p:cNvPicPr>
            <a:picLocks noChangeAspect="1"/>
          </p:cNvPicPr>
          <p:nvPr/>
        </p:nvPicPr>
        <p:blipFill>
          <a:blip r:embed="rId4"/>
          <a:stretch>
            <a:fillRect/>
          </a:stretch>
        </p:blipFill>
        <p:spPr>
          <a:xfrm>
            <a:off x="2653239" y="2297724"/>
            <a:ext cx="934020" cy="984737"/>
          </a:xfrm>
          <a:prstGeom prst="rect">
            <a:avLst/>
          </a:prstGeom>
        </p:spPr>
      </p:pic>
      <p:pic>
        <p:nvPicPr>
          <p:cNvPr id="12" name="Picture 11">
            <a:extLst>
              <a:ext uri="{FF2B5EF4-FFF2-40B4-BE49-F238E27FC236}">
                <a16:creationId xmlns:a16="http://schemas.microsoft.com/office/drawing/2014/main" id="{F362AC98-A69A-4DD5-9F24-4EE412CAE2FE}"/>
              </a:ext>
            </a:extLst>
          </p:cNvPr>
          <p:cNvPicPr>
            <a:picLocks noChangeAspect="1"/>
          </p:cNvPicPr>
          <p:nvPr/>
        </p:nvPicPr>
        <p:blipFill>
          <a:blip r:embed="rId5"/>
          <a:stretch>
            <a:fillRect/>
          </a:stretch>
        </p:blipFill>
        <p:spPr>
          <a:xfrm>
            <a:off x="4019940" y="2688492"/>
            <a:ext cx="865066" cy="227649"/>
          </a:xfrm>
          <a:prstGeom prst="rect">
            <a:avLst/>
          </a:prstGeom>
        </p:spPr>
      </p:pic>
      <p:pic>
        <p:nvPicPr>
          <p:cNvPr id="14" name="Picture 13">
            <a:extLst>
              <a:ext uri="{FF2B5EF4-FFF2-40B4-BE49-F238E27FC236}">
                <a16:creationId xmlns:a16="http://schemas.microsoft.com/office/drawing/2014/main" id="{444DE3F6-7B91-4737-B382-B82B49AEE7A4}"/>
              </a:ext>
            </a:extLst>
          </p:cNvPr>
          <p:cNvPicPr>
            <a:picLocks noChangeAspect="1"/>
          </p:cNvPicPr>
          <p:nvPr/>
        </p:nvPicPr>
        <p:blipFill>
          <a:blip r:embed="rId6"/>
          <a:stretch>
            <a:fillRect/>
          </a:stretch>
        </p:blipFill>
        <p:spPr>
          <a:xfrm>
            <a:off x="7205785" y="4939323"/>
            <a:ext cx="1758461" cy="992554"/>
          </a:xfrm>
          <a:prstGeom prst="rect">
            <a:avLst/>
          </a:prstGeom>
        </p:spPr>
      </p:pic>
      <p:pic>
        <p:nvPicPr>
          <p:cNvPr id="16" name="Picture 15">
            <a:extLst>
              <a:ext uri="{FF2B5EF4-FFF2-40B4-BE49-F238E27FC236}">
                <a16:creationId xmlns:a16="http://schemas.microsoft.com/office/drawing/2014/main" id="{146394E6-B57B-4D10-9C47-7043CBBF6301}"/>
              </a:ext>
            </a:extLst>
          </p:cNvPr>
          <p:cNvPicPr>
            <a:picLocks noChangeAspect="1"/>
          </p:cNvPicPr>
          <p:nvPr/>
        </p:nvPicPr>
        <p:blipFill>
          <a:blip r:embed="rId7"/>
          <a:stretch>
            <a:fillRect/>
          </a:stretch>
        </p:blipFill>
        <p:spPr>
          <a:xfrm>
            <a:off x="7367047" y="1500551"/>
            <a:ext cx="1188754" cy="820617"/>
          </a:xfrm>
          <a:prstGeom prst="rect">
            <a:avLst/>
          </a:prstGeom>
        </p:spPr>
      </p:pic>
      <p:pic>
        <p:nvPicPr>
          <p:cNvPr id="18" name="Picture 17">
            <a:extLst>
              <a:ext uri="{FF2B5EF4-FFF2-40B4-BE49-F238E27FC236}">
                <a16:creationId xmlns:a16="http://schemas.microsoft.com/office/drawing/2014/main" id="{49A66129-C6D5-44A7-B192-61546C3DD521}"/>
              </a:ext>
            </a:extLst>
          </p:cNvPr>
          <p:cNvPicPr>
            <a:picLocks noChangeAspect="1"/>
          </p:cNvPicPr>
          <p:nvPr/>
        </p:nvPicPr>
        <p:blipFill>
          <a:blip r:embed="rId8"/>
          <a:stretch>
            <a:fillRect/>
          </a:stretch>
        </p:blipFill>
        <p:spPr>
          <a:xfrm>
            <a:off x="7166708" y="2375878"/>
            <a:ext cx="1607223" cy="73056"/>
          </a:xfrm>
          <a:prstGeom prst="rect">
            <a:avLst/>
          </a:prstGeom>
        </p:spPr>
      </p:pic>
      <p:pic>
        <p:nvPicPr>
          <p:cNvPr id="19" name="Picture 18">
            <a:extLst>
              <a:ext uri="{FF2B5EF4-FFF2-40B4-BE49-F238E27FC236}">
                <a16:creationId xmlns:a16="http://schemas.microsoft.com/office/drawing/2014/main" id="{D8EC3ABA-AB94-4560-A71A-7269894380B6}"/>
              </a:ext>
            </a:extLst>
          </p:cNvPr>
          <p:cNvPicPr>
            <a:picLocks noChangeAspect="1"/>
          </p:cNvPicPr>
          <p:nvPr/>
        </p:nvPicPr>
        <p:blipFill>
          <a:blip r:embed="rId9"/>
          <a:stretch>
            <a:fillRect/>
          </a:stretch>
        </p:blipFill>
        <p:spPr>
          <a:xfrm>
            <a:off x="7820731" y="3156052"/>
            <a:ext cx="879661" cy="986102"/>
          </a:xfrm>
          <a:prstGeom prst="rect">
            <a:avLst/>
          </a:prstGeom>
        </p:spPr>
      </p:pic>
      <p:pic>
        <p:nvPicPr>
          <p:cNvPr id="20" name="Picture 19">
            <a:extLst>
              <a:ext uri="{FF2B5EF4-FFF2-40B4-BE49-F238E27FC236}">
                <a16:creationId xmlns:a16="http://schemas.microsoft.com/office/drawing/2014/main" id="{51978EA0-C00B-40A3-86ED-3734E671F368}"/>
              </a:ext>
            </a:extLst>
          </p:cNvPr>
          <p:cNvPicPr>
            <a:picLocks noChangeAspect="1"/>
          </p:cNvPicPr>
          <p:nvPr/>
        </p:nvPicPr>
        <p:blipFill>
          <a:blip r:embed="rId10"/>
          <a:stretch>
            <a:fillRect/>
          </a:stretch>
        </p:blipFill>
        <p:spPr>
          <a:xfrm>
            <a:off x="2876063" y="4095263"/>
            <a:ext cx="1774092" cy="1086338"/>
          </a:xfrm>
          <a:prstGeom prst="rect">
            <a:avLst/>
          </a:prstGeom>
        </p:spPr>
      </p:pic>
    </p:spTree>
    <p:extLst>
      <p:ext uri="{BB962C8B-B14F-4D97-AF65-F5344CB8AC3E}">
        <p14:creationId xmlns:p14="http://schemas.microsoft.com/office/powerpoint/2010/main" val="2603643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415D-9F13-454C-8A71-CB8AE755771B}"/>
              </a:ext>
            </a:extLst>
          </p:cNvPr>
          <p:cNvSpPr>
            <a:spLocks noGrp="1"/>
          </p:cNvSpPr>
          <p:nvPr>
            <p:ph type="title"/>
          </p:nvPr>
        </p:nvSpPr>
        <p:spPr/>
        <p:txBody>
          <a:bodyPr/>
          <a:lstStyle/>
          <a:p>
            <a:r>
              <a:rPr lang="en-US" dirty="0"/>
              <a:t>Step 1 - datasets</a:t>
            </a:r>
            <a:endParaRPr lang="en-IN" dirty="0"/>
          </a:p>
        </p:txBody>
      </p:sp>
      <p:pic>
        <p:nvPicPr>
          <p:cNvPr id="4" name="Picture 3">
            <a:extLst>
              <a:ext uri="{FF2B5EF4-FFF2-40B4-BE49-F238E27FC236}">
                <a16:creationId xmlns:a16="http://schemas.microsoft.com/office/drawing/2014/main" id="{EDE0F0BA-37CE-4AB5-A923-174C94E2C244}"/>
              </a:ext>
            </a:extLst>
          </p:cNvPr>
          <p:cNvPicPr>
            <a:picLocks noChangeAspect="1"/>
          </p:cNvPicPr>
          <p:nvPr/>
        </p:nvPicPr>
        <p:blipFill>
          <a:blip r:embed="rId2"/>
          <a:stretch>
            <a:fillRect/>
          </a:stretch>
        </p:blipFill>
        <p:spPr>
          <a:xfrm>
            <a:off x="698983" y="1728060"/>
            <a:ext cx="4895701" cy="1697065"/>
          </a:xfrm>
          <a:prstGeom prst="rect">
            <a:avLst/>
          </a:prstGeom>
        </p:spPr>
      </p:pic>
      <p:pic>
        <p:nvPicPr>
          <p:cNvPr id="7" name="Picture 6">
            <a:extLst>
              <a:ext uri="{FF2B5EF4-FFF2-40B4-BE49-F238E27FC236}">
                <a16:creationId xmlns:a16="http://schemas.microsoft.com/office/drawing/2014/main" id="{42DB6039-F837-4D3C-B8C3-821927A2790F}"/>
              </a:ext>
            </a:extLst>
          </p:cNvPr>
          <p:cNvPicPr>
            <a:picLocks noChangeAspect="1"/>
          </p:cNvPicPr>
          <p:nvPr/>
        </p:nvPicPr>
        <p:blipFill>
          <a:blip r:embed="rId3"/>
          <a:stretch>
            <a:fillRect/>
          </a:stretch>
        </p:blipFill>
        <p:spPr>
          <a:xfrm>
            <a:off x="675149" y="3890075"/>
            <a:ext cx="4958847" cy="1625514"/>
          </a:xfrm>
          <a:prstGeom prst="rect">
            <a:avLst/>
          </a:prstGeom>
        </p:spPr>
      </p:pic>
      <p:pic>
        <p:nvPicPr>
          <p:cNvPr id="9" name="Picture 8">
            <a:extLst>
              <a:ext uri="{FF2B5EF4-FFF2-40B4-BE49-F238E27FC236}">
                <a16:creationId xmlns:a16="http://schemas.microsoft.com/office/drawing/2014/main" id="{D696EA33-0B7C-49BF-AA49-DB9133710240}"/>
              </a:ext>
            </a:extLst>
          </p:cNvPr>
          <p:cNvPicPr>
            <a:picLocks noChangeAspect="1"/>
          </p:cNvPicPr>
          <p:nvPr/>
        </p:nvPicPr>
        <p:blipFill>
          <a:blip r:embed="rId4"/>
          <a:stretch>
            <a:fillRect/>
          </a:stretch>
        </p:blipFill>
        <p:spPr>
          <a:xfrm>
            <a:off x="6955504" y="945397"/>
            <a:ext cx="4017295" cy="3190996"/>
          </a:xfrm>
          <a:prstGeom prst="rect">
            <a:avLst/>
          </a:prstGeom>
          <a:solidFill>
            <a:srgbClr val="FFFFFF">
              <a:shade val="85000"/>
            </a:srgbClr>
          </a:solidFill>
          <a:ln w="63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086232A5-1688-4F21-9FBC-D141FFCBE9C7}"/>
              </a:ext>
            </a:extLst>
          </p:cNvPr>
          <p:cNvPicPr>
            <a:picLocks noChangeAspect="1"/>
          </p:cNvPicPr>
          <p:nvPr/>
        </p:nvPicPr>
        <p:blipFill>
          <a:blip r:embed="rId5"/>
          <a:stretch>
            <a:fillRect/>
          </a:stretch>
        </p:blipFill>
        <p:spPr>
          <a:xfrm>
            <a:off x="5996631" y="4573751"/>
            <a:ext cx="6084298" cy="649178"/>
          </a:xfrm>
          <a:prstGeom prst="rect">
            <a:avLst/>
          </a:prstGeom>
        </p:spPr>
      </p:pic>
      <p:pic>
        <p:nvPicPr>
          <p:cNvPr id="12" name="Picture 11">
            <a:extLst>
              <a:ext uri="{FF2B5EF4-FFF2-40B4-BE49-F238E27FC236}">
                <a16:creationId xmlns:a16="http://schemas.microsoft.com/office/drawing/2014/main" id="{92EE7957-E08F-48CE-8988-92A4479318C1}"/>
              </a:ext>
            </a:extLst>
          </p:cNvPr>
          <p:cNvPicPr>
            <a:picLocks noChangeAspect="1"/>
          </p:cNvPicPr>
          <p:nvPr/>
        </p:nvPicPr>
        <p:blipFill>
          <a:blip r:embed="rId6"/>
          <a:stretch>
            <a:fillRect/>
          </a:stretch>
        </p:blipFill>
        <p:spPr>
          <a:xfrm>
            <a:off x="10546002" y="0"/>
            <a:ext cx="1645998" cy="781235"/>
          </a:xfrm>
          <a:prstGeom prst="rect">
            <a:avLst/>
          </a:prstGeom>
        </p:spPr>
      </p:pic>
      <p:sp>
        <p:nvSpPr>
          <p:cNvPr id="8" name="TextBox 7">
            <a:extLst>
              <a:ext uri="{FF2B5EF4-FFF2-40B4-BE49-F238E27FC236}">
                <a16:creationId xmlns:a16="http://schemas.microsoft.com/office/drawing/2014/main" id="{46FA6AB7-F928-4D4E-B26C-97EC1E18F8AE}"/>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04-03-2022									13</a:t>
            </a:r>
            <a:endParaRPr lang="en-IN" dirty="0"/>
          </a:p>
        </p:txBody>
      </p:sp>
    </p:spTree>
    <p:extLst>
      <p:ext uri="{BB962C8B-B14F-4D97-AF65-F5344CB8AC3E}">
        <p14:creationId xmlns:p14="http://schemas.microsoft.com/office/powerpoint/2010/main" val="3233014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415D-9F13-454C-8A71-CB8AE755771B}"/>
              </a:ext>
            </a:extLst>
          </p:cNvPr>
          <p:cNvSpPr>
            <a:spLocks noGrp="1"/>
          </p:cNvSpPr>
          <p:nvPr>
            <p:ph type="title"/>
          </p:nvPr>
        </p:nvSpPr>
        <p:spPr>
          <a:xfrm>
            <a:off x="398553" y="0"/>
            <a:ext cx="10840914" cy="1260000"/>
          </a:xfrm>
        </p:spPr>
        <p:txBody>
          <a:bodyPr/>
          <a:lstStyle/>
          <a:p>
            <a:r>
              <a:rPr lang="en-US" dirty="0"/>
              <a:t>Step 2 - PRE-PROCESSING</a:t>
            </a:r>
            <a:endParaRPr lang="en-IN" dirty="0"/>
          </a:p>
        </p:txBody>
      </p:sp>
      <p:pic>
        <p:nvPicPr>
          <p:cNvPr id="9" name="Picture 8">
            <a:extLst>
              <a:ext uri="{FF2B5EF4-FFF2-40B4-BE49-F238E27FC236}">
                <a16:creationId xmlns:a16="http://schemas.microsoft.com/office/drawing/2014/main" id="{5E105224-58E1-4897-8A99-31FDEC21BF95}"/>
              </a:ext>
            </a:extLst>
          </p:cNvPr>
          <p:cNvPicPr>
            <a:picLocks noChangeAspect="1"/>
          </p:cNvPicPr>
          <p:nvPr/>
        </p:nvPicPr>
        <p:blipFill>
          <a:blip r:embed="rId2"/>
          <a:stretch>
            <a:fillRect/>
          </a:stretch>
        </p:blipFill>
        <p:spPr>
          <a:xfrm>
            <a:off x="468306" y="1003662"/>
            <a:ext cx="4286848" cy="5372850"/>
          </a:xfrm>
          <a:prstGeom prst="rect">
            <a:avLst/>
          </a:prstGeom>
        </p:spPr>
      </p:pic>
      <p:pic>
        <p:nvPicPr>
          <p:cNvPr id="10" name="Picture 9">
            <a:extLst>
              <a:ext uri="{FF2B5EF4-FFF2-40B4-BE49-F238E27FC236}">
                <a16:creationId xmlns:a16="http://schemas.microsoft.com/office/drawing/2014/main" id="{5EE2B279-7B50-4EF8-94ED-E161B9171766}"/>
              </a:ext>
            </a:extLst>
          </p:cNvPr>
          <p:cNvPicPr>
            <a:picLocks noChangeAspect="1"/>
          </p:cNvPicPr>
          <p:nvPr/>
        </p:nvPicPr>
        <p:blipFill>
          <a:blip r:embed="rId3"/>
          <a:stretch>
            <a:fillRect/>
          </a:stretch>
        </p:blipFill>
        <p:spPr>
          <a:xfrm>
            <a:off x="10546002" y="0"/>
            <a:ext cx="1645998" cy="781235"/>
          </a:xfrm>
          <a:prstGeom prst="rect">
            <a:avLst/>
          </a:prstGeom>
        </p:spPr>
      </p:pic>
      <p:sp>
        <p:nvSpPr>
          <p:cNvPr id="3" name="TextBox 2">
            <a:extLst>
              <a:ext uri="{FF2B5EF4-FFF2-40B4-BE49-F238E27FC236}">
                <a16:creationId xmlns:a16="http://schemas.microsoft.com/office/drawing/2014/main" id="{F6F14FD0-FC29-48B6-967D-6D31F3460646}"/>
              </a:ext>
            </a:extLst>
          </p:cNvPr>
          <p:cNvSpPr txBox="1"/>
          <p:nvPr/>
        </p:nvSpPr>
        <p:spPr>
          <a:xfrm>
            <a:off x="6275754" y="5767754"/>
            <a:ext cx="3399692" cy="369332"/>
          </a:xfrm>
          <a:prstGeom prst="rect">
            <a:avLst/>
          </a:prstGeom>
          <a:noFill/>
        </p:spPr>
        <p:txBody>
          <a:bodyPr wrap="square" rtlCol="0">
            <a:spAutoFit/>
          </a:bodyPr>
          <a:lstStyle/>
          <a:p>
            <a:r>
              <a:rPr lang="en-US" dirty="0"/>
              <a:t>Technique: Concatenation</a:t>
            </a:r>
            <a:endParaRPr lang="en-IN" dirty="0"/>
          </a:p>
        </p:txBody>
      </p:sp>
      <p:pic>
        <p:nvPicPr>
          <p:cNvPr id="6" name="Picture 5">
            <a:extLst>
              <a:ext uri="{FF2B5EF4-FFF2-40B4-BE49-F238E27FC236}">
                <a16:creationId xmlns:a16="http://schemas.microsoft.com/office/drawing/2014/main" id="{63BE9171-4E48-497A-A4B5-A61F4BF22F23}"/>
              </a:ext>
            </a:extLst>
          </p:cNvPr>
          <p:cNvPicPr>
            <a:picLocks noChangeAspect="1"/>
          </p:cNvPicPr>
          <p:nvPr/>
        </p:nvPicPr>
        <p:blipFill>
          <a:blip r:embed="rId4"/>
          <a:stretch>
            <a:fillRect/>
          </a:stretch>
        </p:blipFill>
        <p:spPr>
          <a:xfrm>
            <a:off x="5481960" y="1293444"/>
            <a:ext cx="5663550" cy="4247663"/>
          </a:xfrm>
          <a:prstGeom prst="rect">
            <a:avLst/>
          </a:prstGeom>
        </p:spPr>
      </p:pic>
      <p:sp>
        <p:nvSpPr>
          <p:cNvPr id="11" name="TextBox 10">
            <a:extLst>
              <a:ext uri="{FF2B5EF4-FFF2-40B4-BE49-F238E27FC236}">
                <a16:creationId xmlns:a16="http://schemas.microsoft.com/office/drawing/2014/main" id="{68185545-1BF7-4BC8-A813-301F9EE9BB24}"/>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04-03-2022									14</a:t>
            </a:r>
            <a:endParaRPr lang="en-IN" dirty="0"/>
          </a:p>
        </p:txBody>
      </p:sp>
    </p:spTree>
    <p:extLst>
      <p:ext uri="{BB962C8B-B14F-4D97-AF65-F5344CB8AC3E}">
        <p14:creationId xmlns:p14="http://schemas.microsoft.com/office/powerpoint/2010/main" val="2748251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415D-9F13-454C-8A71-CB8AE755771B}"/>
              </a:ext>
            </a:extLst>
          </p:cNvPr>
          <p:cNvSpPr>
            <a:spLocks noGrp="1"/>
          </p:cNvSpPr>
          <p:nvPr>
            <p:ph type="title"/>
          </p:nvPr>
        </p:nvSpPr>
        <p:spPr>
          <a:xfrm>
            <a:off x="290595" y="0"/>
            <a:ext cx="10840914" cy="1260000"/>
          </a:xfrm>
        </p:spPr>
        <p:txBody>
          <a:bodyPr/>
          <a:lstStyle/>
          <a:p>
            <a:r>
              <a:rPr lang="en-US" dirty="0"/>
              <a:t>Step 3 - MODEL</a:t>
            </a:r>
            <a:endParaRPr lang="en-IN" dirty="0"/>
          </a:p>
        </p:txBody>
      </p:sp>
      <p:pic>
        <p:nvPicPr>
          <p:cNvPr id="8" name="Picture 7">
            <a:extLst>
              <a:ext uri="{FF2B5EF4-FFF2-40B4-BE49-F238E27FC236}">
                <a16:creationId xmlns:a16="http://schemas.microsoft.com/office/drawing/2014/main" id="{8F6672EC-D8CB-436D-9002-2E71D7890DC7}"/>
              </a:ext>
            </a:extLst>
          </p:cNvPr>
          <p:cNvPicPr>
            <a:picLocks noChangeAspect="1"/>
          </p:cNvPicPr>
          <p:nvPr/>
        </p:nvPicPr>
        <p:blipFill>
          <a:blip r:embed="rId2"/>
          <a:stretch>
            <a:fillRect/>
          </a:stretch>
        </p:blipFill>
        <p:spPr>
          <a:xfrm>
            <a:off x="3467562" y="1627146"/>
            <a:ext cx="4202511" cy="4487001"/>
          </a:xfrm>
          <a:prstGeom prst="rect">
            <a:avLst/>
          </a:prstGeom>
        </p:spPr>
      </p:pic>
      <p:sp>
        <p:nvSpPr>
          <p:cNvPr id="10" name="TextBox 9">
            <a:extLst>
              <a:ext uri="{FF2B5EF4-FFF2-40B4-BE49-F238E27FC236}">
                <a16:creationId xmlns:a16="http://schemas.microsoft.com/office/drawing/2014/main" id="{751DE9A8-9EDB-48F0-A3B3-281334FECE6F}"/>
              </a:ext>
            </a:extLst>
          </p:cNvPr>
          <p:cNvSpPr txBox="1"/>
          <p:nvPr/>
        </p:nvSpPr>
        <p:spPr>
          <a:xfrm>
            <a:off x="4060624" y="975931"/>
            <a:ext cx="2761462" cy="369332"/>
          </a:xfrm>
          <a:prstGeom prst="rect">
            <a:avLst/>
          </a:prstGeom>
          <a:noFill/>
        </p:spPr>
        <p:txBody>
          <a:bodyPr wrap="none" rtlCol="0">
            <a:spAutoFit/>
          </a:bodyPr>
          <a:lstStyle/>
          <a:p>
            <a:r>
              <a:rPr lang="en-US" dirty="0"/>
              <a:t>TRANSFORMER SEQ2SEQ</a:t>
            </a:r>
            <a:endParaRPr lang="en-IN" dirty="0"/>
          </a:p>
        </p:txBody>
      </p:sp>
      <p:pic>
        <p:nvPicPr>
          <p:cNvPr id="11" name="Picture 10">
            <a:extLst>
              <a:ext uri="{FF2B5EF4-FFF2-40B4-BE49-F238E27FC236}">
                <a16:creationId xmlns:a16="http://schemas.microsoft.com/office/drawing/2014/main" id="{1006152E-D652-48D3-96D3-953D492AB0EA}"/>
              </a:ext>
            </a:extLst>
          </p:cNvPr>
          <p:cNvPicPr>
            <a:picLocks noChangeAspect="1"/>
          </p:cNvPicPr>
          <p:nvPr/>
        </p:nvPicPr>
        <p:blipFill>
          <a:blip r:embed="rId3"/>
          <a:stretch>
            <a:fillRect/>
          </a:stretch>
        </p:blipFill>
        <p:spPr>
          <a:xfrm>
            <a:off x="10546002" y="0"/>
            <a:ext cx="1645998" cy="781235"/>
          </a:xfrm>
          <a:prstGeom prst="rect">
            <a:avLst/>
          </a:prstGeom>
        </p:spPr>
      </p:pic>
      <p:sp>
        <p:nvSpPr>
          <p:cNvPr id="9" name="TextBox 8">
            <a:extLst>
              <a:ext uri="{FF2B5EF4-FFF2-40B4-BE49-F238E27FC236}">
                <a16:creationId xmlns:a16="http://schemas.microsoft.com/office/drawing/2014/main" id="{58F5496A-07DA-44D4-9FBC-6266975095CE}"/>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04-03-2022									15</a:t>
            </a:r>
            <a:endParaRPr lang="en-IN" dirty="0"/>
          </a:p>
        </p:txBody>
      </p:sp>
    </p:spTree>
    <p:extLst>
      <p:ext uri="{BB962C8B-B14F-4D97-AF65-F5344CB8AC3E}">
        <p14:creationId xmlns:p14="http://schemas.microsoft.com/office/powerpoint/2010/main" val="3132645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FC55FA-21FF-4F89-ACF1-7A6A3ABF89DD}"/>
              </a:ext>
            </a:extLst>
          </p:cNvPr>
          <p:cNvSpPr>
            <a:spLocks noGrp="1"/>
          </p:cNvSpPr>
          <p:nvPr>
            <p:ph idx="1"/>
          </p:nvPr>
        </p:nvSpPr>
        <p:spPr>
          <a:xfrm>
            <a:off x="408336" y="1414585"/>
            <a:ext cx="11307931" cy="5876991"/>
          </a:xfrm>
        </p:spPr>
        <p:txBody>
          <a:bodyPr>
            <a:noAutofit/>
          </a:bodyPr>
          <a:lstStyle/>
          <a:p>
            <a:r>
              <a:rPr lang="en-US" sz="2400" b="1" dirty="0"/>
              <a:t>Sequence to Sequence :</a:t>
            </a:r>
          </a:p>
          <a:p>
            <a:pPr marL="0" indent="0">
              <a:buNone/>
            </a:pPr>
            <a:r>
              <a:rPr lang="en-US" sz="2400" dirty="0"/>
              <a:t>	Sequence to Sequence (often abbreviated to seq2seq) models is a special class of Recurrent Neural Network architectures that we typically use (but not restricted) to solve complex Language problems like Machine Translation, video captioning, image captioning, Question Answering, creating Chatbots, Text Summarization, etc.</a:t>
            </a:r>
          </a:p>
          <a:p>
            <a:pPr marL="0" indent="0">
              <a:buNone/>
            </a:pPr>
            <a:r>
              <a:rPr lang="en-US" sz="2400" dirty="0"/>
              <a:t>	The most common architecture used to build Seq2Seq models is Encoder-Decoder architecture.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b="1" dirty="0"/>
          </a:p>
          <a:p>
            <a:pPr marL="0" indent="0">
              <a:buNone/>
            </a:pPr>
            <a:r>
              <a:rPr lang="en-US" sz="2400" dirty="0"/>
              <a:t>	</a:t>
            </a:r>
          </a:p>
          <a:p>
            <a:endParaRPr lang="en-US" sz="2400" dirty="0"/>
          </a:p>
          <a:p>
            <a:endParaRPr lang="en-IN" sz="2400" dirty="0"/>
          </a:p>
        </p:txBody>
      </p:sp>
      <p:pic>
        <p:nvPicPr>
          <p:cNvPr id="4" name="Picture 3">
            <a:extLst>
              <a:ext uri="{FF2B5EF4-FFF2-40B4-BE49-F238E27FC236}">
                <a16:creationId xmlns:a16="http://schemas.microsoft.com/office/drawing/2014/main" id="{E07B9840-8598-4CA0-B88A-3827DCD4C495}"/>
              </a:ext>
            </a:extLst>
          </p:cNvPr>
          <p:cNvPicPr>
            <a:picLocks noChangeAspect="1"/>
          </p:cNvPicPr>
          <p:nvPr/>
        </p:nvPicPr>
        <p:blipFill>
          <a:blip r:embed="rId2"/>
          <a:stretch>
            <a:fillRect/>
          </a:stretch>
        </p:blipFill>
        <p:spPr>
          <a:xfrm>
            <a:off x="10546002" y="0"/>
            <a:ext cx="1645998" cy="781235"/>
          </a:xfrm>
          <a:prstGeom prst="rect">
            <a:avLst/>
          </a:prstGeom>
        </p:spPr>
      </p:pic>
      <p:sp>
        <p:nvSpPr>
          <p:cNvPr id="6" name="TextBox 5">
            <a:extLst>
              <a:ext uri="{FF2B5EF4-FFF2-40B4-BE49-F238E27FC236}">
                <a16:creationId xmlns:a16="http://schemas.microsoft.com/office/drawing/2014/main" id="{46B68368-C842-490C-AA20-75314F55A694}"/>
              </a:ext>
            </a:extLst>
          </p:cNvPr>
          <p:cNvSpPr txBox="1"/>
          <p:nvPr/>
        </p:nvSpPr>
        <p:spPr>
          <a:xfrm>
            <a:off x="609600" y="695569"/>
            <a:ext cx="5767754" cy="553998"/>
          </a:xfrm>
          <a:prstGeom prst="rect">
            <a:avLst/>
          </a:prstGeom>
          <a:noFill/>
        </p:spPr>
        <p:txBody>
          <a:bodyPr wrap="square" rtlCol="0">
            <a:spAutoFit/>
          </a:bodyPr>
          <a:lstStyle/>
          <a:p>
            <a:r>
              <a:rPr lang="en-US" sz="3000" dirty="0"/>
              <a:t>MODELS</a:t>
            </a:r>
            <a:endParaRPr lang="en-IN" sz="3000" dirty="0"/>
          </a:p>
        </p:txBody>
      </p:sp>
      <p:sp>
        <p:nvSpPr>
          <p:cNvPr id="7" name="TextBox 6">
            <a:extLst>
              <a:ext uri="{FF2B5EF4-FFF2-40B4-BE49-F238E27FC236}">
                <a16:creationId xmlns:a16="http://schemas.microsoft.com/office/drawing/2014/main" id="{1C570E29-B06D-45D2-A352-A5DCD67C662A}"/>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04-03-2022									16</a:t>
            </a:r>
            <a:endParaRPr lang="en-IN" dirty="0"/>
          </a:p>
        </p:txBody>
      </p:sp>
      <p:pic>
        <p:nvPicPr>
          <p:cNvPr id="1026" name="Picture 2" descr="Sequence to sequence model: Introduction and concepts | by Manish Chablani  | Towards Data Science">
            <a:extLst>
              <a:ext uri="{FF2B5EF4-FFF2-40B4-BE49-F238E27FC236}">
                <a16:creationId xmlns:a16="http://schemas.microsoft.com/office/drawing/2014/main" id="{D19271AA-FF25-4B34-BEA7-3B42036FE2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2831" y="4224814"/>
            <a:ext cx="2868490" cy="1902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427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FC55FA-21FF-4F89-ACF1-7A6A3ABF89DD}"/>
              </a:ext>
            </a:extLst>
          </p:cNvPr>
          <p:cNvSpPr>
            <a:spLocks noGrp="1"/>
          </p:cNvSpPr>
          <p:nvPr>
            <p:ph idx="1"/>
          </p:nvPr>
        </p:nvSpPr>
        <p:spPr>
          <a:xfrm>
            <a:off x="361444" y="336062"/>
            <a:ext cx="11307931" cy="5876991"/>
          </a:xfrm>
        </p:spPr>
        <p:txBody>
          <a:bodyPr>
            <a:noAutofit/>
          </a:bodyPr>
          <a:lstStyle/>
          <a:p>
            <a:r>
              <a:rPr lang="en-US" sz="2400" b="1" dirty="0"/>
              <a:t>Encoder-Decoder</a:t>
            </a:r>
          </a:p>
          <a:p>
            <a:pPr marL="0" indent="0">
              <a:buNone/>
            </a:pPr>
            <a:r>
              <a:rPr lang="en-US" sz="2400" dirty="0"/>
              <a:t>	Both encoder and the decoder are LSTM models</a:t>
            </a:r>
          </a:p>
          <a:p>
            <a:pPr marL="0" indent="0">
              <a:buNone/>
            </a:pPr>
            <a:r>
              <a:rPr lang="en-US" sz="2400" i="1" dirty="0"/>
              <a:t>Encoder :</a:t>
            </a:r>
          </a:p>
          <a:p>
            <a:pPr marL="0" indent="0">
              <a:buNone/>
            </a:pPr>
            <a:r>
              <a:rPr lang="en-US" sz="2400" dirty="0"/>
              <a:t>	Encoder reads the input sequence and summarizes the information in something called the internal state vectors or context vector. We discard the outputs of the encoder and only preserve the internal states. </a:t>
            </a:r>
          </a:p>
          <a:p>
            <a:pPr marL="0" indent="0">
              <a:buNone/>
            </a:pPr>
            <a:r>
              <a:rPr lang="en-US" sz="2400" dirty="0"/>
              <a:t>	This context vector aims to encapsulate the information for all input elements in order to help the decoder make accurate predictions.</a:t>
            </a:r>
          </a:p>
          <a:p>
            <a:pPr marL="0" indent="0">
              <a:buNone/>
            </a:pPr>
            <a:r>
              <a:rPr lang="en-US" sz="2400" i="1" dirty="0"/>
              <a:t>Decoder :</a:t>
            </a:r>
          </a:p>
          <a:p>
            <a:pPr marL="0" indent="0">
              <a:buNone/>
            </a:pPr>
            <a:r>
              <a:rPr lang="en-US" sz="2400" dirty="0"/>
              <a:t>	The decoder is an LSTM whose initial states are initialized to the final states of the Encoder LSTM, i.e. the context vector of the encoder’s final cell is input to the first cell of the decoder network. Using these initial states, the decoder starts generating the output sequence, and these outputs are also taken into consideration for future outputs.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 </a:t>
            </a:r>
          </a:p>
          <a:p>
            <a:pPr marL="0" indent="0">
              <a:buNone/>
            </a:pPr>
            <a:endParaRPr lang="en-US" sz="2400" dirty="0"/>
          </a:p>
          <a:p>
            <a:pPr marL="0" indent="0">
              <a:buNone/>
            </a:pPr>
            <a:endParaRPr lang="en-US" sz="2400" dirty="0"/>
          </a:p>
          <a:p>
            <a:pPr marL="0" indent="0">
              <a:buNone/>
            </a:pPr>
            <a:endParaRPr lang="en-US" sz="2400" b="1" dirty="0"/>
          </a:p>
          <a:p>
            <a:pPr marL="0" indent="0">
              <a:buNone/>
            </a:pPr>
            <a:r>
              <a:rPr lang="en-US" sz="2400" dirty="0"/>
              <a:t>	</a:t>
            </a:r>
          </a:p>
          <a:p>
            <a:endParaRPr lang="en-US" sz="2400" dirty="0"/>
          </a:p>
          <a:p>
            <a:endParaRPr lang="en-IN" sz="2400" dirty="0"/>
          </a:p>
        </p:txBody>
      </p:sp>
      <p:pic>
        <p:nvPicPr>
          <p:cNvPr id="4" name="Picture 3">
            <a:extLst>
              <a:ext uri="{FF2B5EF4-FFF2-40B4-BE49-F238E27FC236}">
                <a16:creationId xmlns:a16="http://schemas.microsoft.com/office/drawing/2014/main" id="{E07B9840-8598-4CA0-B88A-3827DCD4C495}"/>
              </a:ext>
            </a:extLst>
          </p:cNvPr>
          <p:cNvPicPr>
            <a:picLocks noChangeAspect="1"/>
          </p:cNvPicPr>
          <p:nvPr/>
        </p:nvPicPr>
        <p:blipFill>
          <a:blip r:embed="rId2"/>
          <a:stretch>
            <a:fillRect/>
          </a:stretch>
        </p:blipFill>
        <p:spPr>
          <a:xfrm>
            <a:off x="10546002" y="0"/>
            <a:ext cx="1645998" cy="781235"/>
          </a:xfrm>
          <a:prstGeom prst="rect">
            <a:avLst/>
          </a:prstGeom>
        </p:spPr>
      </p:pic>
      <p:sp>
        <p:nvSpPr>
          <p:cNvPr id="7" name="TextBox 6">
            <a:extLst>
              <a:ext uri="{FF2B5EF4-FFF2-40B4-BE49-F238E27FC236}">
                <a16:creationId xmlns:a16="http://schemas.microsoft.com/office/drawing/2014/main" id="{1C570E29-B06D-45D2-A352-A5DCD67C662A}"/>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04-03-2022									17</a:t>
            </a:r>
            <a:endParaRPr lang="en-IN" dirty="0"/>
          </a:p>
        </p:txBody>
      </p:sp>
    </p:spTree>
    <p:extLst>
      <p:ext uri="{BB962C8B-B14F-4D97-AF65-F5344CB8AC3E}">
        <p14:creationId xmlns:p14="http://schemas.microsoft.com/office/powerpoint/2010/main" val="1666071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415D-9F13-454C-8A71-CB8AE755771B}"/>
              </a:ext>
            </a:extLst>
          </p:cNvPr>
          <p:cNvSpPr>
            <a:spLocks noGrp="1"/>
          </p:cNvSpPr>
          <p:nvPr>
            <p:ph type="title"/>
          </p:nvPr>
        </p:nvSpPr>
        <p:spPr>
          <a:xfrm>
            <a:off x="391333" y="0"/>
            <a:ext cx="10840914" cy="1260000"/>
          </a:xfrm>
        </p:spPr>
        <p:txBody>
          <a:bodyPr/>
          <a:lstStyle/>
          <a:p>
            <a:r>
              <a:rPr lang="en-US" dirty="0"/>
              <a:t>Step 4 – MODEL EVALUATION</a:t>
            </a:r>
            <a:endParaRPr lang="en-IN" dirty="0"/>
          </a:p>
        </p:txBody>
      </p:sp>
      <p:pic>
        <p:nvPicPr>
          <p:cNvPr id="7" name="Picture 6">
            <a:extLst>
              <a:ext uri="{FF2B5EF4-FFF2-40B4-BE49-F238E27FC236}">
                <a16:creationId xmlns:a16="http://schemas.microsoft.com/office/drawing/2014/main" id="{3B21763D-040C-4F79-8B52-4E494A51338D}"/>
              </a:ext>
            </a:extLst>
          </p:cNvPr>
          <p:cNvPicPr>
            <a:picLocks noChangeAspect="1"/>
          </p:cNvPicPr>
          <p:nvPr/>
        </p:nvPicPr>
        <p:blipFill>
          <a:blip r:embed="rId2"/>
          <a:stretch>
            <a:fillRect/>
          </a:stretch>
        </p:blipFill>
        <p:spPr>
          <a:xfrm>
            <a:off x="8034215" y="1238804"/>
            <a:ext cx="4059854" cy="3786488"/>
          </a:xfrm>
          <a:prstGeom prst="rect">
            <a:avLst/>
          </a:prstGeom>
        </p:spPr>
      </p:pic>
      <p:pic>
        <p:nvPicPr>
          <p:cNvPr id="8" name="Picture 7">
            <a:extLst>
              <a:ext uri="{FF2B5EF4-FFF2-40B4-BE49-F238E27FC236}">
                <a16:creationId xmlns:a16="http://schemas.microsoft.com/office/drawing/2014/main" id="{1EB6ECB5-0938-4185-81DA-D27846D5B09D}"/>
              </a:ext>
            </a:extLst>
          </p:cNvPr>
          <p:cNvPicPr>
            <a:picLocks noChangeAspect="1"/>
          </p:cNvPicPr>
          <p:nvPr/>
        </p:nvPicPr>
        <p:blipFill>
          <a:blip r:embed="rId3"/>
          <a:stretch>
            <a:fillRect/>
          </a:stretch>
        </p:blipFill>
        <p:spPr>
          <a:xfrm>
            <a:off x="10546002" y="0"/>
            <a:ext cx="1645998" cy="781235"/>
          </a:xfrm>
          <a:prstGeom prst="rect">
            <a:avLst/>
          </a:prstGeom>
        </p:spPr>
      </p:pic>
      <p:pic>
        <p:nvPicPr>
          <p:cNvPr id="4" name="Picture 3">
            <a:extLst>
              <a:ext uri="{FF2B5EF4-FFF2-40B4-BE49-F238E27FC236}">
                <a16:creationId xmlns:a16="http://schemas.microsoft.com/office/drawing/2014/main" id="{2718B572-D059-4C0E-969A-46AEA8A8806D}"/>
              </a:ext>
            </a:extLst>
          </p:cNvPr>
          <p:cNvPicPr>
            <a:picLocks noChangeAspect="1"/>
          </p:cNvPicPr>
          <p:nvPr/>
        </p:nvPicPr>
        <p:blipFill>
          <a:blip r:embed="rId4"/>
          <a:stretch>
            <a:fillRect/>
          </a:stretch>
        </p:blipFill>
        <p:spPr>
          <a:xfrm>
            <a:off x="166982" y="1198318"/>
            <a:ext cx="3667705" cy="3795713"/>
          </a:xfrm>
          <a:prstGeom prst="rect">
            <a:avLst/>
          </a:prstGeom>
        </p:spPr>
      </p:pic>
      <p:pic>
        <p:nvPicPr>
          <p:cNvPr id="9" name="Picture 8">
            <a:extLst>
              <a:ext uri="{FF2B5EF4-FFF2-40B4-BE49-F238E27FC236}">
                <a16:creationId xmlns:a16="http://schemas.microsoft.com/office/drawing/2014/main" id="{161B30C0-5370-46E8-8152-807807863EC7}"/>
              </a:ext>
            </a:extLst>
          </p:cNvPr>
          <p:cNvPicPr>
            <a:picLocks noChangeAspect="1"/>
          </p:cNvPicPr>
          <p:nvPr/>
        </p:nvPicPr>
        <p:blipFill>
          <a:blip r:embed="rId5"/>
          <a:stretch>
            <a:fillRect/>
          </a:stretch>
        </p:blipFill>
        <p:spPr>
          <a:xfrm>
            <a:off x="4059004" y="1219199"/>
            <a:ext cx="3811088" cy="3845170"/>
          </a:xfrm>
          <a:prstGeom prst="rect">
            <a:avLst/>
          </a:prstGeom>
        </p:spPr>
      </p:pic>
      <p:sp>
        <p:nvSpPr>
          <p:cNvPr id="10" name="TextBox 9">
            <a:extLst>
              <a:ext uri="{FF2B5EF4-FFF2-40B4-BE49-F238E27FC236}">
                <a16:creationId xmlns:a16="http://schemas.microsoft.com/office/drawing/2014/main" id="{73DB4114-2233-45C0-925F-ADFD7126D97A}"/>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04-03-2022									18</a:t>
            </a:r>
            <a:endParaRPr lang="en-IN" dirty="0"/>
          </a:p>
        </p:txBody>
      </p:sp>
    </p:spTree>
    <p:extLst>
      <p:ext uri="{BB962C8B-B14F-4D97-AF65-F5344CB8AC3E}">
        <p14:creationId xmlns:p14="http://schemas.microsoft.com/office/powerpoint/2010/main" val="3321503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415D-9F13-454C-8A71-CB8AE755771B}"/>
              </a:ext>
            </a:extLst>
          </p:cNvPr>
          <p:cNvSpPr>
            <a:spLocks noGrp="1"/>
          </p:cNvSpPr>
          <p:nvPr>
            <p:ph type="title"/>
          </p:nvPr>
        </p:nvSpPr>
        <p:spPr/>
        <p:txBody>
          <a:bodyPr/>
          <a:lstStyle/>
          <a:p>
            <a:r>
              <a:rPr lang="en-US" dirty="0"/>
              <a:t>Step 5 – WORKING PROTOTYPE</a:t>
            </a:r>
            <a:endParaRPr lang="en-IN" dirty="0"/>
          </a:p>
        </p:txBody>
      </p:sp>
      <p:pic>
        <p:nvPicPr>
          <p:cNvPr id="4" name="audio-visual">
            <a:hlinkClick r:id="" action="ppaction://media"/>
            <a:extLst>
              <a:ext uri="{FF2B5EF4-FFF2-40B4-BE49-F238E27FC236}">
                <a16:creationId xmlns:a16="http://schemas.microsoft.com/office/drawing/2014/main" id="{F75C2212-74DA-405C-8714-8A737D773AF7}"/>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4003" t="6457" r="3914"/>
          <a:stretch/>
        </p:blipFill>
        <p:spPr>
          <a:xfrm>
            <a:off x="2828440" y="2107638"/>
            <a:ext cx="6524787" cy="3646279"/>
          </a:xfrm>
        </p:spPr>
      </p:pic>
      <p:pic>
        <p:nvPicPr>
          <p:cNvPr id="5" name="Picture 4">
            <a:extLst>
              <a:ext uri="{FF2B5EF4-FFF2-40B4-BE49-F238E27FC236}">
                <a16:creationId xmlns:a16="http://schemas.microsoft.com/office/drawing/2014/main" id="{ACB41689-C562-44B8-92BD-08DF39DAD5FA}"/>
              </a:ext>
            </a:extLst>
          </p:cNvPr>
          <p:cNvPicPr>
            <a:picLocks noChangeAspect="1"/>
          </p:cNvPicPr>
          <p:nvPr/>
        </p:nvPicPr>
        <p:blipFill>
          <a:blip r:embed="rId5"/>
          <a:stretch>
            <a:fillRect/>
          </a:stretch>
        </p:blipFill>
        <p:spPr>
          <a:xfrm>
            <a:off x="10546002" y="0"/>
            <a:ext cx="1645998" cy="781235"/>
          </a:xfrm>
          <a:prstGeom prst="rect">
            <a:avLst/>
          </a:prstGeom>
        </p:spPr>
      </p:pic>
      <p:sp>
        <p:nvSpPr>
          <p:cNvPr id="6" name="TextBox 5">
            <a:extLst>
              <a:ext uri="{FF2B5EF4-FFF2-40B4-BE49-F238E27FC236}">
                <a16:creationId xmlns:a16="http://schemas.microsoft.com/office/drawing/2014/main" id="{A12B55C9-9330-4165-B49F-1984831087F3}"/>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04-03-2022									19</a:t>
            </a:r>
            <a:endParaRPr lang="en-IN" dirty="0"/>
          </a:p>
        </p:txBody>
      </p:sp>
    </p:spTree>
    <p:extLst>
      <p:ext uri="{BB962C8B-B14F-4D97-AF65-F5344CB8AC3E}">
        <p14:creationId xmlns:p14="http://schemas.microsoft.com/office/powerpoint/2010/main" val="376119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305F2-4D75-4D76-BA59-F00627AB838F}"/>
              </a:ext>
            </a:extLst>
          </p:cNvPr>
          <p:cNvSpPr>
            <a:spLocks noGrp="1"/>
          </p:cNvSpPr>
          <p:nvPr>
            <p:ph type="title"/>
          </p:nvPr>
        </p:nvSpPr>
        <p:spPr/>
        <p:txBody>
          <a:bodyPr/>
          <a:lstStyle/>
          <a:p>
            <a:r>
              <a:rPr lang="en-US" b="1" dirty="0"/>
              <a:t>OUTLINE</a:t>
            </a:r>
          </a:p>
        </p:txBody>
      </p:sp>
      <p:sp>
        <p:nvSpPr>
          <p:cNvPr id="3" name="Content Placeholder 2">
            <a:extLst>
              <a:ext uri="{FF2B5EF4-FFF2-40B4-BE49-F238E27FC236}">
                <a16:creationId xmlns:a16="http://schemas.microsoft.com/office/drawing/2014/main" id="{88CB4E0E-ECE5-4628-8AFC-87C9EFB0840C}"/>
              </a:ext>
            </a:extLst>
          </p:cNvPr>
          <p:cNvSpPr>
            <a:spLocks noGrp="1"/>
          </p:cNvSpPr>
          <p:nvPr>
            <p:ph idx="1"/>
          </p:nvPr>
        </p:nvSpPr>
        <p:spPr>
          <a:xfrm>
            <a:off x="685801" y="1869601"/>
            <a:ext cx="10840914" cy="4430460"/>
          </a:xfrm>
        </p:spPr>
        <p:txBody>
          <a:bodyPr>
            <a:normAutofit fontScale="92500" lnSpcReduction="10000"/>
          </a:bodyPr>
          <a:lstStyle/>
          <a:p>
            <a:r>
              <a:rPr lang="en-US" sz="2400" dirty="0"/>
              <a:t>Problem statement</a:t>
            </a:r>
          </a:p>
          <a:p>
            <a:r>
              <a:rPr lang="en-US" sz="2400" dirty="0"/>
              <a:t>Motivation</a:t>
            </a:r>
          </a:p>
          <a:p>
            <a:r>
              <a:rPr lang="en-US" sz="2400" dirty="0"/>
              <a:t>Objective</a:t>
            </a:r>
          </a:p>
          <a:p>
            <a:r>
              <a:rPr lang="en-US" sz="2400" dirty="0"/>
              <a:t>Literature Survey</a:t>
            </a:r>
          </a:p>
          <a:p>
            <a:r>
              <a:rPr lang="en-US" sz="2400" dirty="0"/>
              <a:t>Dataset </a:t>
            </a:r>
          </a:p>
          <a:p>
            <a:r>
              <a:rPr lang="en-US" sz="2400" dirty="0"/>
              <a:t>Flow Diagram</a:t>
            </a:r>
          </a:p>
          <a:p>
            <a:r>
              <a:rPr lang="en-US" sz="2400" dirty="0"/>
              <a:t>Pre-Processing</a:t>
            </a:r>
          </a:p>
          <a:p>
            <a:r>
              <a:rPr lang="en-US" sz="2400" dirty="0"/>
              <a:t>Models</a:t>
            </a:r>
          </a:p>
          <a:p>
            <a:r>
              <a:rPr lang="en-US" sz="2400" dirty="0"/>
              <a:t>Conclusion</a:t>
            </a:r>
          </a:p>
          <a:p>
            <a:r>
              <a:rPr lang="en-US" sz="2400" dirty="0"/>
              <a:t>References</a:t>
            </a:r>
          </a:p>
        </p:txBody>
      </p:sp>
      <p:pic>
        <p:nvPicPr>
          <p:cNvPr id="4" name="Picture 3">
            <a:extLst>
              <a:ext uri="{FF2B5EF4-FFF2-40B4-BE49-F238E27FC236}">
                <a16:creationId xmlns:a16="http://schemas.microsoft.com/office/drawing/2014/main" id="{B40D9AAE-01D5-4E26-BE59-BA3607281240}"/>
              </a:ext>
            </a:extLst>
          </p:cNvPr>
          <p:cNvPicPr>
            <a:picLocks noChangeAspect="1"/>
          </p:cNvPicPr>
          <p:nvPr/>
        </p:nvPicPr>
        <p:blipFill>
          <a:blip r:embed="rId2"/>
          <a:stretch>
            <a:fillRect/>
          </a:stretch>
        </p:blipFill>
        <p:spPr>
          <a:xfrm>
            <a:off x="10546002" y="0"/>
            <a:ext cx="1645998" cy="781235"/>
          </a:xfrm>
          <a:prstGeom prst="rect">
            <a:avLst/>
          </a:prstGeom>
        </p:spPr>
      </p:pic>
      <p:sp>
        <p:nvSpPr>
          <p:cNvPr id="5" name="TextBox 4">
            <a:extLst>
              <a:ext uri="{FF2B5EF4-FFF2-40B4-BE49-F238E27FC236}">
                <a16:creationId xmlns:a16="http://schemas.microsoft.com/office/drawing/2014/main" id="{27D3823A-B744-48DC-96CD-81726F274422}"/>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04-03-2022									2</a:t>
            </a:r>
            <a:endParaRPr lang="en-IN" dirty="0"/>
          </a:p>
        </p:txBody>
      </p:sp>
    </p:spTree>
    <p:extLst>
      <p:ext uri="{BB962C8B-B14F-4D97-AF65-F5344CB8AC3E}">
        <p14:creationId xmlns:p14="http://schemas.microsoft.com/office/powerpoint/2010/main" val="8626564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6F9B8-B62C-4A98-AF52-7787A4D43FF6}"/>
              </a:ext>
            </a:extLst>
          </p:cNvPr>
          <p:cNvSpPr>
            <a:spLocks noGrp="1"/>
          </p:cNvSpPr>
          <p:nvPr>
            <p:ph type="title"/>
          </p:nvPr>
        </p:nvSpPr>
        <p:spPr/>
        <p:txBody>
          <a:bodyPr/>
          <a:lstStyle/>
          <a:p>
            <a:r>
              <a:rPr lang="en-US" dirty="0"/>
              <a:t>GIT-HUB COMMITS</a:t>
            </a:r>
            <a:endParaRPr lang="en-IN" dirty="0"/>
          </a:p>
        </p:txBody>
      </p:sp>
      <p:pic>
        <p:nvPicPr>
          <p:cNvPr id="7" name="Content Placeholder 6">
            <a:extLst>
              <a:ext uri="{FF2B5EF4-FFF2-40B4-BE49-F238E27FC236}">
                <a16:creationId xmlns:a16="http://schemas.microsoft.com/office/drawing/2014/main" id="{6085A2C9-9310-4B4D-B4E4-2B06D912B997}"/>
              </a:ext>
            </a:extLst>
          </p:cNvPr>
          <p:cNvPicPr>
            <a:picLocks noGrp="1" noChangeAspect="1"/>
          </p:cNvPicPr>
          <p:nvPr>
            <p:ph idx="1"/>
          </p:nvPr>
        </p:nvPicPr>
        <p:blipFill>
          <a:blip r:embed="rId2"/>
          <a:stretch>
            <a:fillRect/>
          </a:stretch>
        </p:blipFill>
        <p:spPr>
          <a:xfrm>
            <a:off x="1845674" y="1870075"/>
            <a:ext cx="8521290" cy="3921125"/>
          </a:xfrm>
        </p:spPr>
      </p:pic>
      <p:pic>
        <p:nvPicPr>
          <p:cNvPr id="4" name="Picture 3">
            <a:extLst>
              <a:ext uri="{FF2B5EF4-FFF2-40B4-BE49-F238E27FC236}">
                <a16:creationId xmlns:a16="http://schemas.microsoft.com/office/drawing/2014/main" id="{7A02FD21-C09F-4E27-9372-ED38BC04DC04}"/>
              </a:ext>
            </a:extLst>
          </p:cNvPr>
          <p:cNvPicPr>
            <a:picLocks noChangeAspect="1"/>
          </p:cNvPicPr>
          <p:nvPr/>
        </p:nvPicPr>
        <p:blipFill>
          <a:blip r:embed="rId3"/>
          <a:stretch>
            <a:fillRect/>
          </a:stretch>
        </p:blipFill>
        <p:spPr>
          <a:xfrm>
            <a:off x="10546002" y="0"/>
            <a:ext cx="1645998" cy="781235"/>
          </a:xfrm>
          <a:prstGeom prst="rect">
            <a:avLst/>
          </a:prstGeom>
        </p:spPr>
      </p:pic>
      <p:sp>
        <p:nvSpPr>
          <p:cNvPr id="5" name="TextBox 4">
            <a:extLst>
              <a:ext uri="{FF2B5EF4-FFF2-40B4-BE49-F238E27FC236}">
                <a16:creationId xmlns:a16="http://schemas.microsoft.com/office/drawing/2014/main" id="{BCE95448-4B43-483C-908A-B0C1929F7FA1}"/>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04-03-2022									20</a:t>
            </a:r>
            <a:endParaRPr lang="en-IN" dirty="0"/>
          </a:p>
        </p:txBody>
      </p:sp>
    </p:spTree>
    <p:extLst>
      <p:ext uri="{BB962C8B-B14F-4D97-AF65-F5344CB8AC3E}">
        <p14:creationId xmlns:p14="http://schemas.microsoft.com/office/powerpoint/2010/main" val="1358352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A481D-E811-4C05-8A6F-2995D352B437}"/>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C07FA3D5-CAE3-4FCD-86FD-66B1506299F3}"/>
              </a:ext>
            </a:extLst>
          </p:cNvPr>
          <p:cNvSpPr>
            <a:spLocks noGrp="1"/>
          </p:cNvSpPr>
          <p:nvPr>
            <p:ph idx="1"/>
          </p:nvPr>
        </p:nvSpPr>
        <p:spPr/>
        <p:txBody>
          <a:bodyPr/>
          <a:lstStyle/>
          <a:p>
            <a:r>
              <a:rPr lang="en-US" sz="2400" dirty="0"/>
              <a:t>This technology provides an alternative way of communication (i.e. Visual communication) for people with hearing or speech impaired problems. </a:t>
            </a:r>
          </a:p>
          <a:p>
            <a:r>
              <a:rPr lang="en-US" sz="2400" dirty="0"/>
              <a:t>Through this work we can recognize phrases and sentences being spoken by a talking face, with or without the audio.</a:t>
            </a:r>
          </a:p>
          <a:p>
            <a:r>
              <a:rPr lang="en-US" sz="2400" dirty="0"/>
              <a:t>We are exploring different datasets to create our own new working model.</a:t>
            </a:r>
          </a:p>
          <a:p>
            <a:endParaRPr lang="en-US" sz="2400" dirty="0"/>
          </a:p>
          <a:p>
            <a:endParaRPr lang="en-IN" dirty="0"/>
          </a:p>
        </p:txBody>
      </p:sp>
      <p:pic>
        <p:nvPicPr>
          <p:cNvPr id="4" name="Picture 3">
            <a:extLst>
              <a:ext uri="{FF2B5EF4-FFF2-40B4-BE49-F238E27FC236}">
                <a16:creationId xmlns:a16="http://schemas.microsoft.com/office/drawing/2014/main" id="{F2967ABE-5C12-4ED9-8AF6-8D613D198DE1}"/>
              </a:ext>
            </a:extLst>
          </p:cNvPr>
          <p:cNvPicPr>
            <a:picLocks noChangeAspect="1"/>
          </p:cNvPicPr>
          <p:nvPr/>
        </p:nvPicPr>
        <p:blipFill>
          <a:blip r:embed="rId2"/>
          <a:stretch>
            <a:fillRect/>
          </a:stretch>
        </p:blipFill>
        <p:spPr>
          <a:xfrm>
            <a:off x="10546002" y="0"/>
            <a:ext cx="1645998" cy="781235"/>
          </a:xfrm>
          <a:prstGeom prst="rect">
            <a:avLst/>
          </a:prstGeom>
        </p:spPr>
      </p:pic>
      <p:sp>
        <p:nvSpPr>
          <p:cNvPr id="6" name="TextBox 5">
            <a:extLst>
              <a:ext uri="{FF2B5EF4-FFF2-40B4-BE49-F238E27FC236}">
                <a16:creationId xmlns:a16="http://schemas.microsoft.com/office/drawing/2014/main" id="{B70A3A93-8607-47EA-9EF0-20DDCE775642}"/>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04-03-2022									21</a:t>
            </a:r>
            <a:endParaRPr lang="en-IN" dirty="0"/>
          </a:p>
        </p:txBody>
      </p:sp>
    </p:spTree>
    <p:extLst>
      <p:ext uri="{BB962C8B-B14F-4D97-AF65-F5344CB8AC3E}">
        <p14:creationId xmlns:p14="http://schemas.microsoft.com/office/powerpoint/2010/main" val="910541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8200-0985-4DED-A84B-D6ADED92FAE6}"/>
              </a:ext>
            </a:extLst>
          </p:cNvPr>
          <p:cNvSpPr>
            <a:spLocks noGrp="1"/>
          </p:cNvSpPr>
          <p:nvPr>
            <p:ph type="title"/>
          </p:nvPr>
        </p:nvSpPr>
        <p:spPr>
          <a:xfrm>
            <a:off x="597025" y="325514"/>
            <a:ext cx="10840914" cy="1260000"/>
          </a:xfrm>
        </p:spPr>
        <p:txBody>
          <a:bodyPr/>
          <a:lstStyle/>
          <a:p>
            <a:r>
              <a:rPr lang="en-US" dirty="0"/>
              <a:t>references</a:t>
            </a:r>
          </a:p>
        </p:txBody>
      </p:sp>
      <p:sp>
        <p:nvSpPr>
          <p:cNvPr id="3" name="Content Placeholder 2">
            <a:extLst>
              <a:ext uri="{FF2B5EF4-FFF2-40B4-BE49-F238E27FC236}">
                <a16:creationId xmlns:a16="http://schemas.microsoft.com/office/drawing/2014/main" id="{90E8A47E-9D4A-4D70-B23A-B0AC3757292F}"/>
              </a:ext>
            </a:extLst>
          </p:cNvPr>
          <p:cNvSpPr>
            <a:spLocks noGrp="1"/>
          </p:cNvSpPr>
          <p:nvPr>
            <p:ph idx="1"/>
          </p:nvPr>
        </p:nvSpPr>
        <p:spPr>
          <a:xfrm>
            <a:off x="659168" y="1399083"/>
            <a:ext cx="10840914" cy="4824163"/>
          </a:xfrm>
        </p:spPr>
        <p:txBody>
          <a:bodyPr>
            <a:noAutofit/>
          </a:bodyPr>
          <a:lstStyle/>
          <a:p>
            <a:r>
              <a:rPr lang="en-IN" sz="2200" dirty="0">
                <a:latin typeface="Calibri" panose="020F0502020204030204" pitchFamily="34" charset="0"/>
                <a:cs typeface="Calibri" panose="020F0502020204030204" pitchFamily="34" charset="0"/>
              </a:rPr>
              <a:t>Zhang, </a:t>
            </a:r>
            <a:r>
              <a:rPr lang="en-IN" sz="2200" dirty="0" err="1">
                <a:latin typeface="Calibri" panose="020F0502020204030204" pitchFamily="34" charset="0"/>
                <a:cs typeface="Calibri" panose="020F0502020204030204" pitchFamily="34" charset="0"/>
              </a:rPr>
              <a:t>Shiliang</a:t>
            </a:r>
            <a:r>
              <a:rPr lang="en-IN" sz="2200" dirty="0">
                <a:latin typeface="Calibri" panose="020F0502020204030204" pitchFamily="34" charset="0"/>
                <a:cs typeface="Calibri" panose="020F0502020204030204" pitchFamily="34" charset="0"/>
              </a:rPr>
              <a:t>, Ming Lei, Bin Ma, and Lei </a:t>
            </a:r>
            <a:r>
              <a:rPr lang="en-IN" sz="2200" dirty="0" err="1">
                <a:latin typeface="Calibri" panose="020F0502020204030204" pitchFamily="34" charset="0"/>
                <a:cs typeface="Calibri" panose="020F0502020204030204" pitchFamily="34" charset="0"/>
              </a:rPr>
              <a:t>Xie</a:t>
            </a:r>
            <a:r>
              <a:rPr lang="en-IN" sz="2200" dirty="0">
                <a:latin typeface="Calibri" panose="020F0502020204030204" pitchFamily="34" charset="0"/>
                <a:cs typeface="Calibri" panose="020F0502020204030204" pitchFamily="34" charset="0"/>
              </a:rPr>
              <a:t>. "Robust audio-visual speech recognition using bimodal DFSMN with multi-condition training and dropout regularization." In ICASSP 2019-2019 IEEE international conference on acoustics, speech and signal processing (ICASSP), pp. 6570-6574. IEEE, 2019.</a:t>
            </a:r>
          </a:p>
          <a:p>
            <a:r>
              <a:rPr lang="en-IN" sz="2200" dirty="0">
                <a:latin typeface="Calibri" panose="020F0502020204030204" pitchFamily="34" charset="0"/>
                <a:cs typeface="Calibri" panose="020F0502020204030204" pitchFamily="34" charset="0"/>
              </a:rPr>
              <a:t>Bhaskar, Shabina, T. M. </a:t>
            </a:r>
            <a:r>
              <a:rPr lang="en-IN" sz="2200" dirty="0" err="1">
                <a:latin typeface="Calibri" panose="020F0502020204030204" pitchFamily="34" charset="0"/>
                <a:cs typeface="Calibri" panose="020F0502020204030204" pitchFamily="34" charset="0"/>
              </a:rPr>
              <a:t>Thasleema</a:t>
            </a:r>
            <a:r>
              <a:rPr lang="en-IN" sz="2200" dirty="0">
                <a:latin typeface="Calibri" panose="020F0502020204030204" pitchFamily="34" charset="0"/>
                <a:cs typeface="Calibri" panose="020F0502020204030204" pitchFamily="34" charset="0"/>
              </a:rPr>
              <a:t>, and R. Rajesh. "A Survey on Different Visual Speech Recognition Techniques." In Data Analytics and Learning, pp. 307-316. Springer, Singapore, 2019.</a:t>
            </a:r>
          </a:p>
          <a:p>
            <a:r>
              <a:rPr lang="en-IN" sz="2200" dirty="0">
                <a:latin typeface="Calibri" panose="020F0502020204030204" pitchFamily="34" charset="0"/>
                <a:cs typeface="Calibri" panose="020F0502020204030204" pitchFamily="34" charset="0"/>
              </a:rPr>
              <a:t>Desai, </a:t>
            </a:r>
            <a:r>
              <a:rPr lang="en-IN" sz="2200" dirty="0" err="1">
                <a:latin typeface="Calibri" panose="020F0502020204030204" pitchFamily="34" charset="0"/>
                <a:cs typeface="Calibri" panose="020F0502020204030204" pitchFamily="34" charset="0"/>
              </a:rPr>
              <a:t>Dhairya</a:t>
            </a:r>
            <a:r>
              <a:rPr lang="en-IN" sz="2200" dirty="0">
                <a:latin typeface="Calibri" panose="020F0502020204030204" pitchFamily="34" charset="0"/>
                <a:cs typeface="Calibri" panose="020F0502020204030204" pitchFamily="34" charset="0"/>
              </a:rPr>
              <a:t>, </a:t>
            </a:r>
            <a:r>
              <a:rPr lang="en-IN" sz="2200" dirty="0" err="1">
                <a:latin typeface="Calibri" panose="020F0502020204030204" pitchFamily="34" charset="0"/>
                <a:cs typeface="Calibri" panose="020F0502020204030204" pitchFamily="34" charset="0"/>
              </a:rPr>
              <a:t>Priyesh</a:t>
            </a:r>
            <a:r>
              <a:rPr lang="en-IN" sz="2200" dirty="0">
                <a:latin typeface="Calibri" panose="020F0502020204030204" pitchFamily="34" charset="0"/>
                <a:cs typeface="Calibri" panose="020F0502020204030204" pitchFamily="34" charset="0"/>
              </a:rPr>
              <a:t> Agrawal, </a:t>
            </a:r>
            <a:r>
              <a:rPr lang="en-IN" sz="2200" dirty="0" err="1">
                <a:latin typeface="Calibri" panose="020F0502020204030204" pitchFamily="34" charset="0"/>
                <a:cs typeface="Calibri" panose="020F0502020204030204" pitchFamily="34" charset="0"/>
              </a:rPr>
              <a:t>Priyansh</a:t>
            </a:r>
            <a:r>
              <a:rPr lang="en-IN" sz="2200" dirty="0">
                <a:latin typeface="Calibri" panose="020F0502020204030204" pitchFamily="34" charset="0"/>
                <a:cs typeface="Calibri" panose="020F0502020204030204" pitchFamily="34" charset="0"/>
              </a:rPr>
              <a:t> Parikh, and Mr. Piyush Kumar </a:t>
            </a:r>
            <a:r>
              <a:rPr lang="en-IN" sz="2200" dirty="0" err="1">
                <a:latin typeface="Calibri" panose="020F0502020204030204" pitchFamily="34" charset="0"/>
                <a:cs typeface="Calibri" panose="020F0502020204030204" pitchFamily="34" charset="0"/>
              </a:rPr>
              <a:t>Soni</a:t>
            </a:r>
            <a:r>
              <a:rPr lang="en-IN" sz="2200" dirty="0">
                <a:latin typeface="Calibri" panose="020F0502020204030204" pitchFamily="34" charset="0"/>
                <a:cs typeface="Calibri" panose="020F0502020204030204" pitchFamily="34" charset="0"/>
              </a:rPr>
              <a:t>. "Visual Speech Recognition." International Journal of Engineering Research &amp; Technology (IJERT) 9, no. 04 (2020).</a:t>
            </a:r>
          </a:p>
          <a:p>
            <a:r>
              <a:rPr lang="en-IN" sz="2200" dirty="0" err="1">
                <a:latin typeface="Calibri" panose="020F0502020204030204" pitchFamily="34" charset="0"/>
                <a:cs typeface="Calibri" panose="020F0502020204030204" pitchFamily="34" charset="0"/>
              </a:rPr>
              <a:t>Shillingford</a:t>
            </a:r>
            <a:r>
              <a:rPr lang="en-IN" sz="2200" dirty="0">
                <a:latin typeface="Calibri" panose="020F0502020204030204" pitchFamily="34" charset="0"/>
                <a:cs typeface="Calibri" panose="020F0502020204030204" pitchFamily="34" charset="0"/>
              </a:rPr>
              <a:t>, Brendan, Yannis </a:t>
            </a:r>
            <a:r>
              <a:rPr lang="en-IN" sz="2200" dirty="0" err="1">
                <a:latin typeface="Calibri" panose="020F0502020204030204" pitchFamily="34" charset="0"/>
                <a:cs typeface="Calibri" panose="020F0502020204030204" pitchFamily="34" charset="0"/>
              </a:rPr>
              <a:t>Assael</a:t>
            </a:r>
            <a:r>
              <a:rPr lang="en-IN" sz="2200" dirty="0">
                <a:latin typeface="Calibri" panose="020F0502020204030204" pitchFamily="34" charset="0"/>
                <a:cs typeface="Calibri" panose="020F0502020204030204" pitchFamily="34" charset="0"/>
              </a:rPr>
              <a:t>, Matthew W. Hoffman, Thomas Paine, </a:t>
            </a:r>
            <a:r>
              <a:rPr lang="en-IN" sz="2200" dirty="0" err="1">
                <a:latin typeface="Calibri" panose="020F0502020204030204" pitchFamily="34" charset="0"/>
                <a:cs typeface="Calibri" panose="020F0502020204030204" pitchFamily="34" charset="0"/>
              </a:rPr>
              <a:t>Cían</a:t>
            </a:r>
            <a:r>
              <a:rPr lang="en-IN" sz="2200" dirty="0">
                <a:latin typeface="Calibri" panose="020F0502020204030204" pitchFamily="34" charset="0"/>
                <a:cs typeface="Calibri" panose="020F0502020204030204" pitchFamily="34" charset="0"/>
              </a:rPr>
              <a:t> Hughes, Utsav Prabhu, Hank Liao et al. "Large-scale visual speech recognition." </a:t>
            </a:r>
            <a:r>
              <a:rPr lang="en-IN" sz="2200" dirty="0" err="1">
                <a:latin typeface="Calibri" panose="020F0502020204030204" pitchFamily="34" charset="0"/>
                <a:cs typeface="Calibri" panose="020F0502020204030204" pitchFamily="34" charset="0"/>
              </a:rPr>
              <a:t>arXiv</a:t>
            </a:r>
            <a:r>
              <a:rPr lang="en-IN" sz="2200" dirty="0">
                <a:latin typeface="Calibri" panose="020F0502020204030204" pitchFamily="34" charset="0"/>
                <a:cs typeface="Calibri" panose="020F0502020204030204" pitchFamily="34" charset="0"/>
              </a:rPr>
              <a:t> preprint arXiv:1807.05162 (2018)</a:t>
            </a:r>
          </a:p>
          <a:p>
            <a:pPr marL="0" indent="0">
              <a:buNone/>
            </a:pPr>
            <a:endParaRPr lang="en-IN" sz="2200" dirty="0">
              <a:latin typeface="Calibri" panose="020F0502020204030204" pitchFamily="34" charset="0"/>
              <a:cs typeface="Calibri" panose="020F0502020204030204" pitchFamily="34" charset="0"/>
            </a:endParaRPr>
          </a:p>
          <a:p>
            <a:endParaRPr lang="en-US" sz="22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4112FC3-9563-49DC-A375-B25B573B1F6C}"/>
              </a:ext>
            </a:extLst>
          </p:cNvPr>
          <p:cNvPicPr>
            <a:picLocks noChangeAspect="1"/>
          </p:cNvPicPr>
          <p:nvPr/>
        </p:nvPicPr>
        <p:blipFill>
          <a:blip r:embed="rId2"/>
          <a:stretch>
            <a:fillRect/>
          </a:stretch>
        </p:blipFill>
        <p:spPr>
          <a:xfrm>
            <a:off x="10546002" y="0"/>
            <a:ext cx="1645998" cy="781235"/>
          </a:xfrm>
          <a:prstGeom prst="rect">
            <a:avLst/>
          </a:prstGeom>
        </p:spPr>
      </p:pic>
      <p:sp>
        <p:nvSpPr>
          <p:cNvPr id="5" name="TextBox 4">
            <a:extLst>
              <a:ext uri="{FF2B5EF4-FFF2-40B4-BE49-F238E27FC236}">
                <a16:creationId xmlns:a16="http://schemas.microsoft.com/office/drawing/2014/main" id="{6E43FBB7-0962-450E-93FE-EFC720CE43DB}"/>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04-03-2022									22</a:t>
            </a:r>
            <a:endParaRPr lang="en-IN" dirty="0"/>
          </a:p>
        </p:txBody>
      </p:sp>
    </p:spTree>
    <p:extLst>
      <p:ext uri="{BB962C8B-B14F-4D97-AF65-F5344CB8AC3E}">
        <p14:creationId xmlns:p14="http://schemas.microsoft.com/office/powerpoint/2010/main" val="277620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4132C5-03F7-4163-98FF-4DDD70730590}"/>
              </a:ext>
            </a:extLst>
          </p:cNvPr>
          <p:cNvSpPr>
            <a:spLocks noGrp="1"/>
          </p:cNvSpPr>
          <p:nvPr>
            <p:ph idx="1"/>
          </p:nvPr>
        </p:nvSpPr>
        <p:spPr>
          <a:xfrm>
            <a:off x="685801" y="976545"/>
            <a:ext cx="10840914" cy="5320684"/>
          </a:xfrm>
        </p:spPr>
        <p:txBody>
          <a:bodyPr>
            <a:normAutofit/>
          </a:bodyPr>
          <a:lstStyle/>
          <a:p>
            <a:r>
              <a:rPr lang="en-IN" sz="2200" dirty="0">
                <a:latin typeface="Calibri" panose="020F0502020204030204" pitchFamily="34" charset="0"/>
                <a:cs typeface="Calibri" panose="020F0502020204030204" pitchFamily="34" charset="0"/>
              </a:rPr>
              <a:t>Chung, Joon Son, </a:t>
            </a:r>
            <a:r>
              <a:rPr lang="en-IN" sz="2200" dirty="0" err="1">
                <a:latin typeface="Calibri" panose="020F0502020204030204" pitchFamily="34" charset="0"/>
                <a:cs typeface="Calibri" panose="020F0502020204030204" pitchFamily="34" charset="0"/>
              </a:rPr>
              <a:t>Arsha</a:t>
            </a:r>
            <a:r>
              <a:rPr lang="en-IN" sz="2200" dirty="0">
                <a:latin typeface="Calibri" panose="020F0502020204030204" pitchFamily="34" charset="0"/>
                <a:cs typeface="Calibri" panose="020F0502020204030204" pitchFamily="34" charset="0"/>
              </a:rPr>
              <a:t> </a:t>
            </a:r>
            <a:r>
              <a:rPr lang="en-IN" sz="2200" dirty="0" err="1">
                <a:latin typeface="Calibri" panose="020F0502020204030204" pitchFamily="34" charset="0"/>
                <a:cs typeface="Calibri" panose="020F0502020204030204" pitchFamily="34" charset="0"/>
              </a:rPr>
              <a:t>Nagrani</a:t>
            </a:r>
            <a:r>
              <a:rPr lang="en-IN" sz="2200" dirty="0">
                <a:latin typeface="Calibri" panose="020F0502020204030204" pitchFamily="34" charset="0"/>
                <a:cs typeface="Calibri" panose="020F0502020204030204" pitchFamily="34" charset="0"/>
              </a:rPr>
              <a:t>, and Andrew Zisserman. "Voxceleb2: Deep speaker recognition." </a:t>
            </a:r>
            <a:r>
              <a:rPr lang="en-IN" sz="2200" dirty="0" err="1">
                <a:latin typeface="Calibri" panose="020F0502020204030204" pitchFamily="34" charset="0"/>
                <a:cs typeface="Calibri" panose="020F0502020204030204" pitchFamily="34" charset="0"/>
              </a:rPr>
              <a:t>arXiv</a:t>
            </a:r>
            <a:r>
              <a:rPr lang="en-IN" sz="2200" dirty="0">
                <a:latin typeface="Calibri" panose="020F0502020204030204" pitchFamily="34" charset="0"/>
                <a:cs typeface="Calibri" panose="020F0502020204030204" pitchFamily="34" charset="0"/>
              </a:rPr>
              <a:t> preprint arXiv:1806.05622 (2018).</a:t>
            </a:r>
          </a:p>
          <a:p>
            <a:r>
              <a:rPr lang="en-IN" sz="2200" dirty="0" err="1">
                <a:latin typeface="Calibri" panose="020F0502020204030204" pitchFamily="34" charset="0"/>
                <a:cs typeface="Calibri" panose="020F0502020204030204" pitchFamily="34" charset="0"/>
              </a:rPr>
              <a:t>Afouras</a:t>
            </a:r>
            <a:r>
              <a:rPr lang="en-IN" sz="2200" dirty="0">
                <a:latin typeface="Calibri" panose="020F0502020204030204" pitchFamily="34" charset="0"/>
                <a:cs typeface="Calibri" panose="020F0502020204030204" pitchFamily="34" charset="0"/>
              </a:rPr>
              <a:t>, </a:t>
            </a:r>
            <a:r>
              <a:rPr lang="en-IN" sz="2200" dirty="0" err="1">
                <a:latin typeface="Calibri" panose="020F0502020204030204" pitchFamily="34" charset="0"/>
                <a:cs typeface="Calibri" panose="020F0502020204030204" pitchFamily="34" charset="0"/>
              </a:rPr>
              <a:t>Triantafyllos</a:t>
            </a:r>
            <a:r>
              <a:rPr lang="en-IN" sz="2200" dirty="0">
                <a:latin typeface="Calibri" panose="020F0502020204030204" pitchFamily="34" charset="0"/>
                <a:cs typeface="Calibri" panose="020F0502020204030204" pitchFamily="34" charset="0"/>
              </a:rPr>
              <a:t>, Joon Son Chung, and Andrew Zisserman. "LRS3-TED: a large-scale dataset for visual speech recognition." </a:t>
            </a:r>
            <a:r>
              <a:rPr lang="en-IN" sz="2200" dirty="0" err="1">
                <a:latin typeface="Calibri" panose="020F0502020204030204" pitchFamily="34" charset="0"/>
                <a:cs typeface="Calibri" panose="020F0502020204030204" pitchFamily="34" charset="0"/>
              </a:rPr>
              <a:t>arXiv</a:t>
            </a:r>
            <a:r>
              <a:rPr lang="en-IN" sz="2200" dirty="0">
                <a:latin typeface="Calibri" panose="020F0502020204030204" pitchFamily="34" charset="0"/>
                <a:cs typeface="Calibri" panose="020F0502020204030204" pitchFamily="34" charset="0"/>
              </a:rPr>
              <a:t> preprint arXiv:1809.00496 (2018).</a:t>
            </a:r>
          </a:p>
          <a:p>
            <a:r>
              <a:rPr lang="en-IN" sz="2200" dirty="0">
                <a:latin typeface="Calibri" panose="020F0502020204030204" pitchFamily="34" charset="0"/>
                <a:cs typeface="Calibri" panose="020F0502020204030204" pitchFamily="34" charset="0"/>
              </a:rPr>
              <a:t>Serdyuk, Dmitriy, </a:t>
            </a:r>
            <a:r>
              <a:rPr lang="en-IN" sz="2200" dirty="0" err="1">
                <a:latin typeface="Calibri" panose="020F0502020204030204" pitchFamily="34" charset="0"/>
                <a:cs typeface="Calibri" panose="020F0502020204030204" pitchFamily="34" charset="0"/>
              </a:rPr>
              <a:t>Otavio</a:t>
            </a:r>
            <a:r>
              <a:rPr lang="en-IN" sz="2200" dirty="0">
                <a:latin typeface="Calibri" panose="020F0502020204030204" pitchFamily="34" charset="0"/>
                <a:cs typeface="Calibri" panose="020F0502020204030204" pitchFamily="34" charset="0"/>
              </a:rPr>
              <a:t> Braga, and Olivier </a:t>
            </a:r>
            <a:r>
              <a:rPr lang="en-IN" sz="2200" dirty="0" err="1">
                <a:latin typeface="Calibri" panose="020F0502020204030204" pitchFamily="34" charset="0"/>
                <a:cs typeface="Calibri" panose="020F0502020204030204" pitchFamily="34" charset="0"/>
              </a:rPr>
              <a:t>Siohan</a:t>
            </a:r>
            <a:r>
              <a:rPr lang="en-IN" sz="2200" dirty="0">
                <a:latin typeface="Calibri" panose="020F0502020204030204" pitchFamily="34" charset="0"/>
                <a:cs typeface="Calibri" panose="020F0502020204030204" pitchFamily="34" charset="0"/>
              </a:rPr>
              <a:t>. "Audio-Visual Speech Recognition is Worth 32 x 32 x 8 Voxels." </a:t>
            </a:r>
            <a:r>
              <a:rPr lang="en-IN" sz="2200" dirty="0" err="1">
                <a:latin typeface="Calibri" panose="020F0502020204030204" pitchFamily="34" charset="0"/>
                <a:cs typeface="Calibri" panose="020F0502020204030204" pitchFamily="34" charset="0"/>
              </a:rPr>
              <a:t>arXiv</a:t>
            </a:r>
            <a:r>
              <a:rPr lang="en-IN" sz="2200" dirty="0">
                <a:latin typeface="Calibri" panose="020F0502020204030204" pitchFamily="34" charset="0"/>
                <a:cs typeface="Calibri" panose="020F0502020204030204" pitchFamily="34" charset="0"/>
              </a:rPr>
              <a:t> preprint arXiv:2109.09536 (2021).</a:t>
            </a:r>
          </a:p>
          <a:p>
            <a:r>
              <a:rPr lang="en-IN" sz="2200" dirty="0" err="1">
                <a:latin typeface="Calibri" panose="020F0502020204030204" pitchFamily="34" charset="0"/>
                <a:cs typeface="Calibri" panose="020F0502020204030204" pitchFamily="34" charset="0"/>
              </a:rPr>
              <a:t>Afouras</a:t>
            </a:r>
            <a:r>
              <a:rPr lang="en-IN" sz="2200" dirty="0">
                <a:latin typeface="Calibri" panose="020F0502020204030204" pitchFamily="34" charset="0"/>
                <a:cs typeface="Calibri" panose="020F0502020204030204" pitchFamily="34" charset="0"/>
              </a:rPr>
              <a:t>, </a:t>
            </a:r>
            <a:r>
              <a:rPr lang="en-IN" sz="2200" dirty="0" err="1">
                <a:latin typeface="Calibri" panose="020F0502020204030204" pitchFamily="34" charset="0"/>
                <a:cs typeface="Calibri" panose="020F0502020204030204" pitchFamily="34" charset="0"/>
              </a:rPr>
              <a:t>Triantafyllos</a:t>
            </a:r>
            <a:r>
              <a:rPr lang="en-IN" sz="2200" dirty="0">
                <a:latin typeface="Calibri" panose="020F0502020204030204" pitchFamily="34" charset="0"/>
                <a:cs typeface="Calibri" panose="020F0502020204030204" pitchFamily="34" charset="0"/>
              </a:rPr>
              <a:t>, Joon Son Chung, Andrew Senior, Oriol </a:t>
            </a:r>
            <a:r>
              <a:rPr lang="en-IN" sz="2200" dirty="0" err="1">
                <a:latin typeface="Calibri" panose="020F0502020204030204" pitchFamily="34" charset="0"/>
                <a:cs typeface="Calibri" panose="020F0502020204030204" pitchFamily="34" charset="0"/>
              </a:rPr>
              <a:t>Vinyals</a:t>
            </a:r>
            <a:r>
              <a:rPr lang="en-IN" sz="2200" dirty="0">
                <a:latin typeface="Calibri" panose="020F0502020204030204" pitchFamily="34" charset="0"/>
                <a:cs typeface="Calibri" panose="020F0502020204030204" pitchFamily="34" charset="0"/>
              </a:rPr>
              <a:t>, and Andrew Zisserman. "Deep audio-visual speech recognition." IEEE transactions on pattern analysis and machine intelligence (2018).</a:t>
            </a:r>
          </a:p>
          <a:p>
            <a:endParaRPr lang="en-IN" sz="24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3DB6BD4F-53D6-4C9C-A615-44504D7CCBB9}"/>
              </a:ext>
            </a:extLst>
          </p:cNvPr>
          <p:cNvPicPr>
            <a:picLocks noChangeAspect="1"/>
          </p:cNvPicPr>
          <p:nvPr/>
        </p:nvPicPr>
        <p:blipFill>
          <a:blip r:embed="rId2"/>
          <a:stretch>
            <a:fillRect/>
          </a:stretch>
        </p:blipFill>
        <p:spPr>
          <a:xfrm>
            <a:off x="10546002" y="0"/>
            <a:ext cx="1645998" cy="781235"/>
          </a:xfrm>
          <a:prstGeom prst="rect">
            <a:avLst/>
          </a:prstGeom>
        </p:spPr>
      </p:pic>
      <p:sp>
        <p:nvSpPr>
          <p:cNvPr id="8" name="TextBox 7">
            <a:extLst>
              <a:ext uri="{FF2B5EF4-FFF2-40B4-BE49-F238E27FC236}">
                <a16:creationId xmlns:a16="http://schemas.microsoft.com/office/drawing/2014/main" id="{A3D9CE9C-0D16-4731-A183-BCAC9B5A4C53}"/>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04-03-2022									23</a:t>
            </a:r>
            <a:endParaRPr lang="en-IN" dirty="0"/>
          </a:p>
        </p:txBody>
      </p:sp>
    </p:spTree>
    <p:extLst>
      <p:ext uri="{BB962C8B-B14F-4D97-AF65-F5344CB8AC3E}">
        <p14:creationId xmlns:p14="http://schemas.microsoft.com/office/powerpoint/2010/main" val="680921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B6BD4F-53D6-4C9C-A615-44504D7CCBB9}"/>
              </a:ext>
            </a:extLst>
          </p:cNvPr>
          <p:cNvPicPr>
            <a:picLocks noChangeAspect="1"/>
          </p:cNvPicPr>
          <p:nvPr/>
        </p:nvPicPr>
        <p:blipFill>
          <a:blip r:embed="rId2"/>
          <a:stretch>
            <a:fillRect/>
          </a:stretch>
        </p:blipFill>
        <p:spPr>
          <a:xfrm>
            <a:off x="10546002" y="0"/>
            <a:ext cx="1645998" cy="781235"/>
          </a:xfrm>
          <a:prstGeom prst="rect">
            <a:avLst/>
          </a:prstGeom>
        </p:spPr>
      </p:pic>
      <p:sp>
        <p:nvSpPr>
          <p:cNvPr id="8" name="TextBox 7">
            <a:extLst>
              <a:ext uri="{FF2B5EF4-FFF2-40B4-BE49-F238E27FC236}">
                <a16:creationId xmlns:a16="http://schemas.microsoft.com/office/drawing/2014/main" id="{A3D9CE9C-0D16-4731-A183-BCAC9B5A4C53}"/>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04-03-2022									24</a:t>
            </a:r>
            <a:endParaRPr lang="en-IN" dirty="0"/>
          </a:p>
        </p:txBody>
      </p:sp>
      <p:sp>
        <p:nvSpPr>
          <p:cNvPr id="9" name="TextBox 8">
            <a:extLst>
              <a:ext uri="{FF2B5EF4-FFF2-40B4-BE49-F238E27FC236}">
                <a16:creationId xmlns:a16="http://schemas.microsoft.com/office/drawing/2014/main" id="{1A355F66-13C6-40FF-8E76-0F736B94D93F}"/>
              </a:ext>
            </a:extLst>
          </p:cNvPr>
          <p:cNvSpPr txBox="1"/>
          <p:nvPr/>
        </p:nvSpPr>
        <p:spPr>
          <a:xfrm>
            <a:off x="772977" y="759812"/>
            <a:ext cx="9711626" cy="3816429"/>
          </a:xfrm>
          <a:prstGeom prst="rect">
            <a:avLst/>
          </a:prstGeom>
          <a:noFill/>
        </p:spPr>
        <p:txBody>
          <a:bodyPr wrap="square">
            <a:spAutoFit/>
          </a:bodyPr>
          <a:lstStyle/>
          <a:p>
            <a:pPr marL="342900" indent="-342900">
              <a:buFont typeface="Arial" panose="020B0604020202020204" pitchFamily="34" charset="0"/>
              <a:buChar char="•"/>
            </a:pPr>
            <a:r>
              <a:rPr lang="en-IN" sz="2200" dirty="0" err="1"/>
              <a:t>Afouras</a:t>
            </a:r>
            <a:r>
              <a:rPr lang="en-IN" sz="2200" dirty="0"/>
              <a:t>, </a:t>
            </a:r>
            <a:r>
              <a:rPr lang="en-IN" sz="2200" dirty="0" err="1"/>
              <a:t>Triantafyllos</a:t>
            </a:r>
            <a:r>
              <a:rPr lang="en-IN" sz="2200" dirty="0"/>
              <a:t>, Joon Son Chung, Andrew Senior, Oriol </a:t>
            </a:r>
            <a:r>
              <a:rPr lang="en-IN" sz="2200" dirty="0" err="1"/>
              <a:t>Vinyals</a:t>
            </a:r>
            <a:r>
              <a:rPr lang="en-IN" sz="2200" dirty="0"/>
              <a:t>, and Andrew Zisserman. "Deep audio-visual speech recognition." IEEE transactions on pattern analysis and machine intelligence (2018).</a:t>
            </a:r>
          </a:p>
          <a:p>
            <a:endParaRPr lang="en-IN" sz="2200" dirty="0"/>
          </a:p>
          <a:p>
            <a:pPr marL="342900" indent="-342900">
              <a:buFont typeface="Arial" panose="020B0604020202020204" pitchFamily="34" charset="0"/>
              <a:buChar char="•"/>
            </a:pPr>
            <a:r>
              <a:rPr lang="en-IN" sz="2200" dirty="0" err="1"/>
              <a:t>Afouras</a:t>
            </a:r>
            <a:r>
              <a:rPr lang="en-IN" sz="2200" dirty="0"/>
              <a:t>, </a:t>
            </a:r>
            <a:r>
              <a:rPr lang="en-IN" sz="2200" dirty="0" err="1"/>
              <a:t>Triantafyllos</a:t>
            </a:r>
            <a:r>
              <a:rPr lang="en-IN" sz="2200" dirty="0"/>
              <a:t>, Joon Son Chung, and Andrew Zisserman. "LRS3-TED: a large-scale dataset for visual speech recognition." </a:t>
            </a:r>
            <a:r>
              <a:rPr lang="en-IN" sz="2200" dirty="0" err="1"/>
              <a:t>arXiv</a:t>
            </a:r>
            <a:r>
              <a:rPr lang="en-IN" sz="2200" dirty="0"/>
              <a:t> preprint arXiv:1809.00496 (2018).</a:t>
            </a:r>
          </a:p>
          <a:p>
            <a:pPr marL="342900" indent="-342900">
              <a:buFont typeface="Arial" panose="020B0604020202020204" pitchFamily="34" charset="0"/>
              <a:buChar char="•"/>
            </a:pPr>
            <a:endParaRPr lang="en-IN" sz="2200" dirty="0"/>
          </a:p>
          <a:p>
            <a:pPr marL="342900" indent="-342900">
              <a:buFont typeface="Arial" panose="020B0604020202020204" pitchFamily="34" charset="0"/>
              <a:buChar char="•"/>
            </a:pPr>
            <a:r>
              <a:rPr lang="en-IN" sz="2200" dirty="0"/>
              <a:t>Mirzaei, Mohammad Reza, </a:t>
            </a:r>
            <a:r>
              <a:rPr lang="en-IN" sz="2200" dirty="0" err="1"/>
              <a:t>Seyed</a:t>
            </a:r>
            <a:r>
              <a:rPr lang="en-IN" sz="2200" dirty="0"/>
              <a:t> </a:t>
            </a:r>
            <a:r>
              <a:rPr lang="en-IN" sz="2200" dirty="0" err="1"/>
              <a:t>Ghorshi</a:t>
            </a:r>
            <a:r>
              <a:rPr lang="en-IN" sz="2200" dirty="0"/>
              <a:t>, and Mohammad Mortazavi. "Audio-visual speech recognition techniques in augmented reality environments." The Visual Computer 30, no. 3 (2014): 245-257.</a:t>
            </a:r>
          </a:p>
        </p:txBody>
      </p:sp>
    </p:spTree>
    <p:extLst>
      <p:ext uri="{BB962C8B-B14F-4D97-AF65-F5344CB8AC3E}">
        <p14:creationId xmlns:p14="http://schemas.microsoft.com/office/powerpoint/2010/main" val="2101785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24C68-F102-4CA0-83E7-E0449B9B53F7}"/>
              </a:ext>
            </a:extLst>
          </p:cNvPr>
          <p:cNvSpPr>
            <a:spLocks noGrp="1"/>
          </p:cNvSpPr>
          <p:nvPr>
            <p:ph type="ctrTitle"/>
          </p:nvPr>
        </p:nvSpPr>
        <p:spPr>
          <a:xfrm>
            <a:off x="3098306" y="2361460"/>
            <a:ext cx="5425151" cy="1426870"/>
          </a:xfrm>
        </p:spPr>
        <p:txBody>
          <a:bodyPr/>
          <a:lstStyle/>
          <a:p>
            <a:r>
              <a:rPr lang="en-US" dirty="0"/>
              <a:t>SUGGESTIONS</a:t>
            </a:r>
            <a:endParaRPr lang="en-IN" dirty="0"/>
          </a:p>
        </p:txBody>
      </p:sp>
      <p:pic>
        <p:nvPicPr>
          <p:cNvPr id="3" name="Picture 2">
            <a:extLst>
              <a:ext uri="{FF2B5EF4-FFF2-40B4-BE49-F238E27FC236}">
                <a16:creationId xmlns:a16="http://schemas.microsoft.com/office/drawing/2014/main" id="{3FDC3BBB-9A4E-4DE3-9576-8034B45A155B}"/>
              </a:ext>
            </a:extLst>
          </p:cNvPr>
          <p:cNvPicPr>
            <a:picLocks noChangeAspect="1"/>
          </p:cNvPicPr>
          <p:nvPr/>
        </p:nvPicPr>
        <p:blipFill>
          <a:blip r:embed="rId2"/>
          <a:stretch>
            <a:fillRect/>
          </a:stretch>
        </p:blipFill>
        <p:spPr>
          <a:xfrm>
            <a:off x="10546002" y="0"/>
            <a:ext cx="1645998" cy="781235"/>
          </a:xfrm>
          <a:prstGeom prst="rect">
            <a:avLst/>
          </a:prstGeom>
        </p:spPr>
      </p:pic>
      <p:sp>
        <p:nvSpPr>
          <p:cNvPr id="4" name="TextBox 3">
            <a:extLst>
              <a:ext uri="{FF2B5EF4-FFF2-40B4-BE49-F238E27FC236}">
                <a16:creationId xmlns:a16="http://schemas.microsoft.com/office/drawing/2014/main" id="{3BC6BA05-300B-48DB-843A-2309295E2422}"/>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04-03-2022								</a:t>
            </a:r>
            <a:r>
              <a:rPr lang="en-US"/>
              <a:t>	25</a:t>
            </a:r>
            <a:endParaRPr lang="en-IN" dirty="0"/>
          </a:p>
        </p:txBody>
      </p:sp>
    </p:spTree>
    <p:extLst>
      <p:ext uri="{BB962C8B-B14F-4D97-AF65-F5344CB8AC3E}">
        <p14:creationId xmlns:p14="http://schemas.microsoft.com/office/powerpoint/2010/main" val="4186023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 statement</a:t>
            </a:r>
          </a:p>
        </p:txBody>
      </p:sp>
      <p:sp>
        <p:nvSpPr>
          <p:cNvPr id="3" name="Content Placeholder 2"/>
          <p:cNvSpPr>
            <a:spLocks noGrp="1"/>
          </p:cNvSpPr>
          <p:nvPr>
            <p:ph idx="1"/>
          </p:nvPr>
        </p:nvSpPr>
        <p:spPr>
          <a:xfrm>
            <a:off x="889987" y="2402262"/>
            <a:ext cx="10840914" cy="2897708"/>
          </a:xfrm>
        </p:spPr>
        <p:txBody>
          <a:bodyPr>
            <a:normAutofit/>
          </a:bodyPr>
          <a:lstStyle/>
          <a:p>
            <a:r>
              <a:rPr lang="en-US" sz="2400" dirty="0"/>
              <a:t>Communicating with hearing-impaired people is a little more demanding than speaking to a normal person.</a:t>
            </a:r>
          </a:p>
          <a:p>
            <a:r>
              <a:rPr lang="en-IN" sz="2400" dirty="0"/>
              <a:t>Speech impaired people or people having low vocal range, find it difficult to communicate, as other people might not be able to understand.</a:t>
            </a:r>
            <a:endParaRPr lang="en-US" sz="2400" dirty="0"/>
          </a:p>
          <a:p>
            <a:r>
              <a:rPr lang="en-US" sz="2400" dirty="0"/>
              <a:t>Hearing and speech impairments can affect anyone, both children and adults.</a:t>
            </a:r>
          </a:p>
          <a:p>
            <a:endParaRPr lang="en-US" sz="2400" dirty="0"/>
          </a:p>
          <a:p>
            <a:endParaRPr lang="en-IN" dirty="0"/>
          </a:p>
        </p:txBody>
      </p:sp>
      <p:pic>
        <p:nvPicPr>
          <p:cNvPr id="4" name="Picture 3">
            <a:extLst>
              <a:ext uri="{FF2B5EF4-FFF2-40B4-BE49-F238E27FC236}">
                <a16:creationId xmlns:a16="http://schemas.microsoft.com/office/drawing/2014/main" id="{EAE19798-251B-4A2C-B573-72C77E4A11B9}"/>
              </a:ext>
            </a:extLst>
          </p:cNvPr>
          <p:cNvPicPr>
            <a:picLocks noChangeAspect="1"/>
          </p:cNvPicPr>
          <p:nvPr/>
        </p:nvPicPr>
        <p:blipFill>
          <a:blip r:embed="rId2"/>
          <a:stretch>
            <a:fillRect/>
          </a:stretch>
        </p:blipFill>
        <p:spPr>
          <a:xfrm>
            <a:off x="10546002" y="0"/>
            <a:ext cx="1645998" cy="781235"/>
          </a:xfrm>
          <a:prstGeom prst="rect">
            <a:avLst/>
          </a:prstGeom>
        </p:spPr>
      </p:pic>
      <p:sp>
        <p:nvSpPr>
          <p:cNvPr id="5" name="TextBox 4">
            <a:extLst>
              <a:ext uri="{FF2B5EF4-FFF2-40B4-BE49-F238E27FC236}">
                <a16:creationId xmlns:a16="http://schemas.microsoft.com/office/drawing/2014/main" id="{7286BC0F-ED78-4B8A-8801-2CAB74A04C9F}"/>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04-03-2022									3</a:t>
            </a:r>
            <a:endParaRPr lang="en-IN" dirty="0"/>
          </a:p>
        </p:txBody>
      </p:sp>
    </p:spTree>
    <p:extLst>
      <p:ext uri="{BB962C8B-B14F-4D97-AF65-F5344CB8AC3E}">
        <p14:creationId xmlns:p14="http://schemas.microsoft.com/office/powerpoint/2010/main" val="1537759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62E3-971F-462C-9346-32A9D32D62EE}"/>
              </a:ext>
            </a:extLst>
          </p:cNvPr>
          <p:cNvSpPr>
            <a:spLocks noGrp="1"/>
          </p:cNvSpPr>
          <p:nvPr>
            <p:ph type="title"/>
          </p:nvPr>
        </p:nvSpPr>
        <p:spPr/>
        <p:txBody>
          <a:bodyPr/>
          <a:lstStyle/>
          <a:p>
            <a:r>
              <a:rPr lang="en-US" dirty="0"/>
              <a:t>MOTIVATION</a:t>
            </a:r>
            <a:endParaRPr lang="en-IN" dirty="0"/>
          </a:p>
        </p:txBody>
      </p:sp>
      <p:sp>
        <p:nvSpPr>
          <p:cNvPr id="3" name="Content Placeholder 2">
            <a:extLst>
              <a:ext uri="{FF2B5EF4-FFF2-40B4-BE49-F238E27FC236}">
                <a16:creationId xmlns:a16="http://schemas.microsoft.com/office/drawing/2014/main" id="{C168F06F-1D5B-4219-B8BB-92BF040AA4D1}"/>
              </a:ext>
            </a:extLst>
          </p:cNvPr>
          <p:cNvSpPr>
            <a:spLocks noGrp="1"/>
          </p:cNvSpPr>
          <p:nvPr>
            <p:ph idx="1"/>
          </p:nvPr>
        </p:nvSpPr>
        <p:spPr>
          <a:xfrm>
            <a:off x="898865" y="2570937"/>
            <a:ext cx="10840914" cy="2782298"/>
          </a:xfrm>
        </p:spPr>
        <p:txBody>
          <a:bodyPr>
            <a:noAutofit/>
          </a:bodyPr>
          <a:lstStyle/>
          <a:p>
            <a:r>
              <a:rPr lang="en-US" sz="2400" dirty="0"/>
              <a:t>Speech reading helps to improve speech perception.</a:t>
            </a:r>
          </a:p>
          <a:p>
            <a:r>
              <a:rPr lang="en-US" sz="2400" dirty="0"/>
              <a:t>Hearing impaired people rely on lip reading for understanding the speech. </a:t>
            </a:r>
          </a:p>
          <a:p>
            <a:r>
              <a:rPr lang="en-IN" sz="2400" dirty="0"/>
              <a:t>Audio -  Visual speech recognition could positively impact the lives of hundreds of thousands of patients with speech and hearing impairments.</a:t>
            </a:r>
          </a:p>
        </p:txBody>
      </p:sp>
      <p:pic>
        <p:nvPicPr>
          <p:cNvPr id="4" name="Picture 3">
            <a:extLst>
              <a:ext uri="{FF2B5EF4-FFF2-40B4-BE49-F238E27FC236}">
                <a16:creationId xmlns:a16="http://schemas.microsoft.com/office/drawing/2014/main" id="{8394D2C1-ECF5-45DF-8B25-F8DF01335C87}"/>
              </a:ext>
            </a:extLst>
          </p:cNvPr>
          <p:cNvPicPr>
            <a:picLocks noChangeAspect="1"/>
          </p:cNvPicPr>
          <p:nvPr/>
        </p:nvPicPr>
        <p:blipFill>
          <a:blip r:embed="rId2"/>
          <a:stretch>
            <a:fillRect/>
          </a:stretch>
        </p:blipFill>
        <p:spPr>
          <a:xfrm>
            <a:off x="10546002" y="0"/>
            <a:ext cx="1645998" cy="781235"/>
          </a:xfrm>
          <a:prstGeom prst="rect">
            <a:avLst/>
          </a:prstGeom>
        </p:spPr>
      </p:pic>
      <p:sp>
        <p:nvSpPr>
          <p:cNvPr id="5" name="TextBox 4">
            <a:extLst>
              <a:ext uri="{FF2B5EF4-FFF2-40B4-BE49-F238E27FC236}">
                <a16:creationId xmlns:a16="http://schemas.microsoft.com/office/drawing/2014/main" id="{4EF8ACB7-BC1A-4D9D-8DA9-3671213DE205}"/>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04-03-2022									4</a:t>
            </a:r>
            <a:endParaRPr lang="en-IN" dirty="0"/>
          </a:p>
        </p:txBody>
      </p:sp>
    </p:spTree>
    <p:extLst>
      <p:ext uri="{BB962C8B-B14F-4D97-AF65-F5344CB8AC3E}">
        <p14:creationId xmlns:p14="http://schemas.microsoft.com/office/powerpoint/2010/main" val="3530335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F450-81C0-4BD5-9E2B-EA1621470A9D}"/>
              </a:ext>
            </a:extLst>
          </p:cNvPr>
          <p:cNvSpPr>
            <a:spLocks noGrp="1"/>
          </p:cNvSpPr>
          <p:nvPr>
            <p:ph type="title"/>
          </p:nvPr>
        </p:nvSpPr>
        <p:spPr/>
        <p:txBody>
          <a:bodyPr/>
          <a:lstStyle/>
          <a:p>
            <a:r>
              <a:rPr lang="en-US" dirty="0"/>
              <a:t>OBJECTIVE</a:t>
            </a:r>
            <a:endParaRPr lang="en-IN" dirty="0"/>
          </a:p>
        </p:txBody>
      </p:sp>
      <p:sp>
        <p:nvSpPr>
          <p:cNvPr id="3" name="Content Placeholder 2">
            <a:extLst>
              <a:ext uri="{FF2B5EF4-FFF2-40B4-BE49-F238E27FC236}">
                <a16:creationId xmlns:a16="http://schemas.microsoft.com/office/drawing/2014/main" id="{E88FAE08-CEE7-4BCE-94FE-54FD984395DE}"/>
              </a:ext>
            </a:extLst>
          </p:cNvPr>
          <p:cNvSpPr>
            <a:spLocks noGrp="1"/>
          </p:cNvSpPr>
          <p:nvPr>
            <p:ph idx="1"/>
          </p:nvPr>
        </p:nvSpPr>
        <p:spPr>
          <a:xfrm>
            <a:off x="1351086" y="2402262"/>
            <a:ext cx="10840914" cy="3921600"/>
          </a:xfrm>
        </p:spPr>
        <p:txBody>
          <a:bodyPr>
            <a:normAutofit/>
          </a:bodyPr>
          <a:lstStyle/>
          <a:p>
            <a:r>
              <a:rPr lang="en-US" sz="2400" dirty="0"/>
              <a:t>Assistive technology on speech-to-text conversion.</a:t>
            </a:r>
          </a:p>
          <a:p>
            <a:r>
              <a:rPr lang="en-US" sz="2400" dirty="0"/>
              <a:t>Lip reading architecture capture visual speech recognition </a:t>
            </a:r>
          </a:p>
          <a:p>
            <a:r>
              <a:rPr lang="en-US" sz="2400" dirty="0"/>
              <a:t>Speaker recognition under noisy and unconstrained conditions</a:t>
            </a:r>
            <a:endParaRPr lang="en-IN" sz="2400" dirty="0"/>
          </a:p>
        </p:txBody>
      </p:sp>
      <p:pic>
        <p:nvPicPr>
          <p:cNvPr id="4" name="Picture 3">
            <a:extLst>
              <a:ext uri="{FF2B5EF4-FFF2-40B4-BE49-F238E27FC236}">
                <a16:creationId xmlns:a16="http://schemas.microsoft.com/office/drawing/2014/main" id="{4FA17E0E-1029-4E33-A3F0-AF2C56E9DD5A}"/>
              </a:ext>
            </a:extLst>
          </p:cNvPr>
          <p:cNvPicPr>
            <a:picLocks noChangeAspect="1"/>
          </p:cNvPicPr>
          <p:nvPr/>
        </p:nvPicPr>
        <p:blipFill>
          <a:blip r:embed="rId2"/>
          <a:stretch>
            <a:fillRect/>
          </a:stretch>
        </p:blipFill>
        <p:spPr>
          <a:xfrm>
            <a:off x="10546002" y="0"/>
            <a:ext cx="1645998" cy="781235"/>
          </a:xfrm>
          <a:prstGeom prst="rect">
            <a:avLst/>
          </a:prstGeom>
        </p:spPr>
      </p:pic>
      <p:sp>
        <p:nvSpPr>
          <p:cNvPr id="5" name="TextBox 4">
            <a:extLst>
              <a:ext uri="{FF2B5EF4-FFF2-40B4-BE49-F238E27FC236}">
                <a16:creationId xmlns:a16="http://schemas.microsoft.com/office/drawing/2014/main" id="{CBE822F6-8025-4AF3-89A4-D3503F29A1A0}"/>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04-03-2022									5</a:t>
            </a:r>
            <a:endParaRPr lang="en-IN" dirty="0"/>
          </a:p>
        </p:txBody>
      </p:sp>
    </p:spTree>
    <p:extLst>
      <p:ext uri="{BB962C8B-B14F-4D97-AF65-F5344CB8AC3E}">
        <p14:creationId xmlns:p14="http://schemas.microsoft.com/office/powerpoint/2010/main" val="381325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788BF-7D0C-480B-B474-87A35EE3B265}"/>
              </a:ext>
            </a:extLst>
          </p:cNvPr>
          <p:cNvSpPr>
            <a:spLocks noGrp="1"/>
          </p:cNvSpPr>
          <p:nvPr>
            <p:ph type="title"/>
          </p:nvPr>
        </p:nvSpPr>
        <p:spPr>
          <a:xfrm>
            <a:off x="534881" y="130206"/>
            <a:ext cx="10840914" cy="1260000"/>
          </a:xfrm>
        </p:spPr>
        <p:txBody>
          <a:bodyPr/>
          <a:lstStyle/>
          <a:p>
            <a:r>
              <a:rPr lang="en-US" dirty="0"/>
              <a:t>LITERATURE SURVEY</a:t>
            </a:r>
            <a:endParaRPr lang="en-IN" dirty="0"/>
          </a:p>
        </p:txBody>
      </p:sp>
      <p:pic>
        <p:nvPicPr>
          <p:cNvPr id="9" name="Picture 8">
            <a:extLst>
              <a:ext uri="{FF2B5EF4-FFF2-40B4-BE49-F238E27FC236}">
                <a16:creationId xmlns:a16="http://schemas.microsoft.com/office/drawing/2014/main" id="{13E0314C-A296-4E4D-BF16-496910977218}"/>
              </a:ext>
            </a:extLst>
          </p:cNvPr>
          <p:cNvPicPr>
            <a:picLocks noChangeAspect="1"/>
          </p:cNvPicPr>
          <p:nvPr/>
        </p:nvPicPr>
        <p:blipFill>
          <a:blip r:embed="rId2"/>
          <a:stretch>
            <a:fillRect/>
          </a:stretch>
        </p:blipFill>
        <p:spPr>
          <a:xfrm>
            <a:off x="2290437" y="1368753"/>
            <a:ext cx="7679186" cy="5089244"/>
          </a:xfrm>
          <a:prstGeom prst="rect">
            <a:avLst/>
          </a:prstGeom>
        </p:spPr>
      </p:pic>
      <p:pic>
        <p:nvPicPr>
          <p:cNvPr id="4" name="Picture 3">
            <a:extLst>
              <a:ext uri="{FF2B5EF4-FFF2-40B4-BE49-F238E27FC236}">
                <a16:creationId xmlns:a16="http://schemas.microsoft.com/office/drawing/2014/main" id="{5A81F787-B5E1-4D63-84A1-656B271B2394}"/>
              </a:ext>
            </a:extLst>
          </p:cNvPr>
          <p:cNvPicPr>
            <a:picLocks noChangeAspect="1"/>
          </p:cNvPicPr>
          <p:nvPr/>
        </p:nvPicPr>
        <p:blipFill>
          <a:blip r:embed="rId3"/>
          <a:stretch>
            <a:fillRect/>
          </a:stretch>
        </p:blipFill>
        <p:spPr>
          <a:xfrm>
            <a:off x="10546002" y="0"/>
            <a:ext cx="1645998" cy="781235"/>
          </a:xfrm>
          <a:prstGeom prst="rect">
            <a:avLst/>
          </a:prstGeom>
        </p:spPr>
      </p:pic>
      <p:sp>
        <p:nvSpPr>
          <p:cNvPr id="5" name="TextBox 4">
            <a:extLst>
              <a:ext uri="{FF2B5EF4-FFF2-40B4-BE49-F238E27FC236}">
                <a16:creationId xmlns:a16="http://schemas.microsoft.com/office/drawing/2014/main" id="{4C6684E9-A984-41E0-B603-940FC4B5D3EE}"/>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04-03-2022									6</a:t>
            </a:r>
            <a:endParaRPr lang="en-IN" dirty="0"/>
          </a:p>
        </p:txBody>
      </p:sp>
    </p:spTree>
    <p:extLst>
      <p:ext uri="{BB962C8B-B14F-4D97-AF65-F5344CB8AC3E}">
        <p14:creationId xmlns:p14="http://schemas.microsoft.com/office/powerpoint/2010/main" val="1362296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CCDF92-7B4A-4E0D-80FC-F8F39E09D6C8}"/>
              </a:ext>
            </a:extLst>
          </p:cNvPr>
          <p:cNvPicPr>
            <a:picLocks noChangeAspect="1"/>
          </p:cNvPicPr>
          <p:nvPr/>
        </p:nvPicPr>
        <p:blipFill>
          <a:blip r:embed="rId2"/>
          <a:stretch>
            <a:fillRect/>
          </a:stretch>
        </p:blipFill>
        <p:spPr>
          <a:xfrm>
            <a:off x="1507108" y="1216927"/>
            <a:ext cx="8840434" cy="4086795"/>
          </a:xfrm>
          <a:prstGeom prst="rect">
            <a:avLst/>
          </a:prstGeom>
        </p:spPr>
      </p:pic>
      <p:pic>
        <p:nvPicPr>
          <p:cNvPr id="3" name="Picture 2">
            <a:extLst>
              <a:ext uri="{FF2B5EF4-FFF2-40B4-BE49-F238E27FC236}">
                <a16:creationId xmlns:a16="http://schemas.microsoft.com/office/drawing/2014/main" id="{8C7C99D7-1B73-443B-A248-99AE5A015D93}"/>
              </a:ext>
            </a:extLst>
          </p:cNvPr>
          <p:cNvPicPr>
            <a:picLocks noChangeAspect="1"/>
          </p:cNvPicPr>
          <p:nvPr/>
        </p:nvPicPr>
        <p:blipFill>
          <a:blip r:embed="rId3"/>
          <a:stretch>
            <a:fillRect/>
          </a:stretch>
        </p:blipFill>
        <p:spPr>
          <a:xfrm>
            <a:off x="10546002" y="0"/>
            <a:ext cx="1645998" cy="781235"/>
          </a:xfrm>
          <a:prstGeom prst="rect">
            <a:avLst/>
          </a:prstGeom>
        </p:spPr>
      </p:pic>
      <p:sp>
        <p:nvSpPr>
          <p:cNvPr id="5" name="TextBox 4">
            <a:extLst>
              <a:ext uri="{FF2B5EF4-FFF2-40B4-BE49-F238E27FC236}">
                <a16:creationId xmlns:a16="http://schemas.microsoft.com/office/drawing/2014/main" id="{F56AC8EC-F818-460A-B5F8-B39FFEFD4667}"/>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04-03-2022									7</a:t>
            </a:r>
            <a:endParaRPr lang="en-IN" dirty="0"/>
          </a:p>
        </p:txBody>
      </p:sp>
    </p:spTree>
    <p:extLst>
      <p:ext uri="{BB962C8B-B14F-4D97-AF65-F5344CB8AC3E}">
        <p14:creationId xmlns:p14="http://schemas.microsoft.com/office/powerpoint/2010/main" val="3365188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D3D3B3E-EB6D-427F-AA78-0EA9652148A2}"/>
              </a:ext>
            </a:extLst>
          </p:cNvPr>
          <p:cNvPicPr>
            <a:picLocks noGrp="1" noChangeAspect="1"/>
          </p:cNvPicPr>
          <p:nvPr>
            <p:ph idx="1"/>
          </p:nvPr>
        </p:nvPicPr>
        <p:blipFill>
          <a:blip r:embed="rId2"/>
          <a:stretch>
            <a:fillRect/>
          </a:stretch>
        </p:blipFill>
        <p:spPr>
          <a:xfrm>
            <a:off x="1367161" y="985421"/>
            <a:ext cx="9159485" cy="4875211"/>
          </a:xfrm>
          <a:prstGeom prst="rect">
            <a:avLst/>
          </a:prstGeom>
        </p:spPr>
      </p:pic>
      <p:pic>
        <p:nvPicPr>
          <p:cNvPr id="5" name="Picture 4">
            <a:extLst>
              <a:ext uri="{FF2B5EF4-FFF2-40B4-BE49-F238E27FC236}">
                <a16:creationId xmlns:a16="http://schemas.microsoft.com/office/drawing/2014/main" id="{4DD317A4-DFAE-46BD-BB6E-C3A041A63272}"/>
              </a:ext>
            </a:extLst>
          </p:cNvPr>
          <p:cNvPicPr>
            <a:picLocks noChangeAspect="1"/>
          </p:cNvPicPr>
          <p:nvPr/>
        </p:nvPicPr>
        <p:blipFill>
          <a:blip r:embed="rId3"/>
          <a:stretch>
            <a:fillRect/>
          </a:stretch>
        </p:blipFill>
        <p:spPr>
          <a:xfrm>
            <a:off x="10546002" y="0"/>
            <a:ext cx="1645998" cy="781235"/>
          </a:xfrm>
          <a:prstGeom prst="rect">
            <a:avLst/>
          </a:prstGeom>
        </p:spPr>
      </p:pic>
      <p:sp>
        <p:nvSpPr>
          <p:cNvPr id="6" name="TextBox 5">
            <a:extLst>
              <a:ext uri="{FF2B5EF4-FFF2-40B4-BE49-F238E27FC236}">
                <a16:creationId xmlns:a16="http://schemas.microsoft.com/office/drawing/2014/main" id="{2E23D87D-C0CA-4F05-9E84-9A3319C60D05}"/>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04-03-2022									8</a:t>
            </a:r>
            <a:endParaRPr lang="en-IN" dirty="0"/>
          </a:p>
        </p:txBody>
      </p:sp>
    </p:spTree>
    <p:extLst>
      <p:ext uri="{BB962C8B-B14F-4D97-AF65-F5344CB8AC3E}">
        <p14:creationId xmlns:p14="http://schemas.microsoft.com/office/powerpoint/2010/main" val="4080814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B0379-304E-4348-BFA0-E5B5B39CCD4F}"/>
              </a:ext>
            </a:extLst>
          </p:cNvPr>
          <p:cNvSpPr>
            <a:spLocks noGrp="1"/>
          </p:cNvSpPr>
          <p:nvPr>
            <p:ph type="title"/>
          </p:nvPr>
        </p:nvSpPr>
        <p:spPr>
          <a:xfrm>
            <a:off x="588147" y="218982"/>
            <a:ext cx="10840914" cy="1260000"/>
          </a:xfrm>
        </p:spPr>
        <p:txBody>
          <a:bodyPr/>
          <a:lstStyle/>
          <a:p>
            <a:r>
              <a:rPr lang="en-US" dirty="0"/>
              <a:t>DATASET</a:t>
            </a:r>
            <a:endParaRPr lang="en-IN" dirty="0"/>
          </a:p>
        </p:txBody>
      </p:sp>
      <p:pic>
        <p:nvPicPr>
          <p:cNvPr id="5" name="Content Placeholder 4">
            <a:extLst>
              <a:ext uri="{FF2B5EF4-FFF2-40B4-BE49-F238E27FC236}">
                <a16:creationId xmlns:a16="http://schemas.microsoft.com/office/drawing/2014/main" id="{34E52519-C586-481F-B57B-61892D3657AD}"/>
              </a:ext>
            </a:extLst>
          </p:cNvPr>
          <p:cNvPicPr>
            <a:picLocks noGrp="1" noChangeAspect="1"/>
          </p:cNvPicPr>
          <p:nvPr>
            <p:ph idx="1"/>
          </p:nvPr>
        </p:nvPicPr>
        <p:blipFill>
          <a:blip r:embed="rId2"/>
          <a:stretch>
            <a:fillRect/>
          </a:stretch>
        </p:blipFill>
        <p:spPr>
          <a:xfrm>
            <a:off x="1961965" y="1266393"/>
            <a:ext cx="8176334" cy="5070095"/>
          </a:xfrm>
        </p:spPr>
      </p:pic>
      <p:pic>
        <p:nvPicPr>
          <p:cNvPr id="4" name="Picture 3">
            <a:extLst>
              <a:ext uri="{FF2B5EF4-FFF2-40B4-BE49-F238E27FC236}">
                <a16:creationId xmlns:a16="http://schemas.microsoft.com/office/drawing/2014/main" id="{FF4E4A0E-880A-44A0-BBDD-4FD6118CD4D5}"/>
              </a:ext>
            </a:extLst>
          </p:cNvPr>
          <p:cNvPicPr>
            <a:picLocks noChangeAspect="1"/>
          </p:cNvPicPr>
          <p:nvPr/>
        </p:nvPicPr>
        <p:blipFill>
          <a:blip r:embed="rId3"/>
          <a:stretch>
            <a:fillRect/>
          </a:stretch>
        </p:blipFill>
        <p:spPr>
          <a:xfrm>
            <a:off x="10546002" y="0"/>
            <a:ext cx="1645998" cy="781235"/>
          </a:xfrm>
          <a:prstGeom prst="rect">
            <a:avLst/>
          </a:prstGeom>
        </p:spPr>
      </p:pic>
      <p:sp>
        <p:nvSpPr>
          <p:cNvPr id="6" name="TextBox 5">
            <a:extLst>
              <a:ext uri="{FF2B5EF4-FFF2-40B4-BE49-F238E27FC236}">
                <a16:creationId xmlns:a16="http://schemas.microsoft.com/office/drawing/2014/main" id="{2481C70D-08C7-4A8B-8A13-0E93D556A954}"/>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04-03-2022									9</a:t>
            </a:r>
            <a:endParaRPr lang="en-IN" dirty="0"/>
          </a:p>
        </p:txBody>
      </p:sp>
    </p:spTree>
    <p:extLst>
      <p:ext uri="{BB962C8B-B14F-4D97-AF65-F5344CB8AC3E}">
        <p14:creationId xmlns:p14="http://schemas.microsoft.com/office/powerpoint/2010/main" val="37071627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Corbel"/>
        <a:ea typeface=""/>
        <a:cs typeface=""/>
      </a:majorFont>
      <a:minorFont>
        <a:latin typeface="Corbel"/>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ln>
          <a:noFill/>
        </a:ln>
      </a:spPr>
      <a:bodyPr rtlCol="0" anchor="ctr"/>
      <a:lstStyle>
        <a:defPPr algn="ctr">
          <a:defRPr/>
        </a:defP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name="tf22736411_win32_fixed.potx" id="{BC2F7F5B-4979-4A54-84D5-4000EC3D9661}" vid="{81E89C45-4B49-4C30-91F6-68DD81BA82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Famous event in history presentation</Template>
  <TotalTime>1111</TotalTime>
  <Words>1335</Words>
  <Application>Microsoft Office PowerPoint</Application>
  <PresentationFormat>Widescreen</PresentationFormat>
  <Paragraphs>111</Paragraphs>
  <Slides>25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Algerian</vt:lpstr>
      <vt:lpstr>Arial</vt:lpstr>
      <vt:lpstr>Calibri</vt:lpstr>
      <vt:lpstr>Corbel</vt:lpstr>
      <vt:lpstr>Celestial</vt:lpstr>
      <vt:lpstr>Audio-VISUAL SPEECH RECOGNITION</vt:lpstr>
      <vt:lpstr>OUTLINE</vt:lpstr>
      <vt:lpstr>Problem statement</vt:lpstr>
      <vt:lpstr>MOTIVATION</vt:lpstr>
      <vt:lpstr>OBJECTIVE</vt:lpstr>
      <vt:lpstr>LITERATURE SURVEY</vt:lpstr>
      <vt:lpstr>PowerPoint Presentation</vt:lpstr>
      <vt:lpstr>PowerPoint Presentation</vt:lpstr>
      <vt:lpstr>DATASET</vt:lpstr>
      <vt:lpstr>PowerPoint Presentation</vt:lpstr>
      <vt:lpstr>PowerPoint Presentation</vt:lpstr>
      <vt:lpstr>FLOW DIAGRAM</vt:lpstr>
      <vt:lpstr>Step 1 - datasets</vt:lpstr>
      <vt:lpstr>Step 2 - PRE-PROCESSING</vt:lpstr>
      <vt:lpstr>Step 3 - MODEL</vt:lpstr>
      <vt:lpstr>PowerPoint Presentation</vt:lpstr>
      <vt:lpstr>PowerPoint Presentation</vt:lpstr>
      <vt:lpstr>Step 4 – MODEL EVALUATION</vt:lpstr>
      <vt:lpstr>Step 5 – WORKING PROTOTYPE</vt:lpstr>
      <vt:lpstr>GIT-HUB COMMITS</vt:lpstr>
      <vt:lpstr>conclusion</vt:lpstr>
      <vt:lpstr>references</vt:lpstr>
      <vt:lpstr>PowerPoint Presentation</vt:lpstr>
      <vt:lpstr>PowerPoint Presentation</vt:lpstr>
      <vt:lpstr>SUGGESTIONS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AudiO-VISUAL SPEECH RECOGNITION</dc:title>
  <dc:creator>Tejaswi Kottakki</dc:creator>
  <cp:lastModifiedBy>Tejaswi Kottakki</cp:lastModifiedBy>
  <cp:revision>40</cp:revision>
  <dcterms:created xsi:type="dcterms:W3CDTF">2022-02-02T04:57:49Z</dcterms:created>
  <dcterms:modified xsi:type="dcterms:W3CDTF">2022-03-03T15:27:33Z</dcterms:modified>
</cp:coreProperties>
</file>